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2"/>
  </p:notesMasterIdLst>
  <p:sldIdLst>
    <p:sldId id="275" r:id="rId2"/>
    <p:sldId id="276" r:id="rId3"/>
    <p:sldId id="277" r:id="rId4"/>
    <p:sldId id="258" r:id="rId5"/>
    <p:sldId id="262" r:id="rId6"/>
    <p:sldId id="266" r:id="rId7"/>
    <p:sldId id="268" r:id="rId8"/>
    <p:sldId id="269" r:id="rId9"/>
    <p:sldId id="278" r:id="rId10"/>
    <p:sldId id="273" r:id="rId11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1BCD5-689C-4D78-849E-6F48DA8FDE24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52A54388-96B3-44C5-BBFD-78E709F096A8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PE" sz="1400" b="1" dirty="0" smtClean="0">
            <a:latin typeface="Arial Narrow" pitchFamily="34" charset="0"/>
          </a:endParaRPr>
        </a:p>
        <a:p>
          <a:endParaRPr lang="es-PE" sz="1400" b="1" dirty="0" smtClean="0">
            <a:latin typeface="Arial Narrow" pitchFamily="34" charset="0"/>
          </a:endParaRPr>
        </a:p>
        <a:p>
          <a:r>
            <a:rPr lang="es-PE" sz="1400" b="1" dirty="0" smtClean="0">
              <a:latin typeface="Arial Narrow" pitchFamily="34" charset="0"/>
            </a:rPr>
            <a:t>“MECANISMOS DE INCENTIVOS PARA LA MEJORA DE LOS PROCESOS GESTIÓN”</a:t>
          </a:r>
        </a:p>
        <a:p>
          <a:r>
            <a:rPr lang="es-PE" sz="1200" b="1" dirty="0" smtClean="0">
              <a:latin typeface="Arial Narrow" pitchFamily="34" charset="0"/>
            </a:rPr>
            <a:t>(AP ENDIS/  CAD FED)</a:t>
          </a:r>
        </a:p>
        <a:p>
          <a:r>
            <a:rPr lang="es-PE" sz="1200" b="1" dirty="0" smtClean="0"/>
            <a:t>S/. 5,527,430.00</a:t>
          </a:r>
          <a:endParaRPr lang="es-PE" sz="1200" b="1" dirty="0" smtClean="0">
            <a:latin typeface="Arial Narrow" pitchFamily="34" charset="0"/>
          </a:endParaRPr>
        </a:p>
        <a:p>
          <a:endParaRPr lang="es-PE" sz="1200" b="1" dirty="0" smtClean="0">
            <a:latin typeface="Arial Narrow" pitchFamily="34" charset="0"/>
          </a:endParaRPr>
        </a:p>
        <a:p>
          <a:endParaRPr lang="es-PE" sz="1200" b="1" dirty="0" smtClean="0">
            <a:latin typeface="Arial Narrow" pitchFamily="34" charset="0"/>
          </a:endParaRPr>
        </a:p>
        <a:p>
          <a:endParaRPr lang="es-PE" sz="1200" dirty="0"/>
        </a:p>
      </dgm:t>
    </dgm:pt>
    <dgm:pt modelId="{3E695B59-88CF-40B2-9F80-26A4BDB17C3D}" type="parTrans" cxnId="{156AD948-2430-4D5F-91A3-ABD04EBC9E81}">
      <dgm:prSet/>
      <dgm:spPr/>
      <dgm:t>
        <a:bodyPr/>
        <a:lstStyle/>
        <a:p>
          <a:endParaRPr lang="es-PE" sz="1400"/>
        </a:p>
      </dgm:t>
    </dgm:pt>
    <dgm:pt modelId="{5033B6AE-9B25-4F15-AD63-14383A7424B3}" type="sibTrans" cxnId="{156AD948-2430-4D5F-91A3-ABD04EBC9E81}">
      <dgm:prSet/>
      <dgm:spPr/>
      <dgm:t>
        <a:bodyPr/>
        <a:lstStyle/>
        <a:p>
          <a:endParaRPr lang="es-PE" sz="1400"/>
        </a:p>
      </dgm:t>
    </dgm:pt>
    <dgm:pt modelId="{072D2980-A828-4F5B-9BDA-E7248A2C79B8}">
      <dgm:prSet phldrT="[Texto]" custT="1"/>
      <dgm:spPr>
        <a:solidFill>
          <a:srgbClr val="1F2802"/>
        </a:solidFill>
      </dgm:spPr>
      <dgm:t>
        <a:bodyPr/>
        <a:lstStyle/>
        <a:p>
          <a:r>
            <a:rPr lang="es-PE" sz="1400" b="1" dirty="0" smtClean="0">
              <a:latin typeface="Arial Narrow" pitchFamily="34" charset="0"/>
            </a:rPr>
            <a:t>«APRENDE SALUDABLE»</a:t>
          </a:r>
        </a:p>
        <a:p>
          <a:r>
            <a:rPr lang="es-PE" sz="1400" b="1" dirty="0" smtClean="0">
              <a:latin typeface="Arial Narrow" pitchFamily="34" charset="0"/>
            </a:rPr>
            <a:t>NIÑAS Y NIÑOS SANOS Y BIEN ALIMENTADOS APRENDEN MEJOR.</a:t>
          </a:r>
        </a:p>
        <a:p>
          <a:r>
            <a:rPr lang="es-PE" sz="1400" b="1" dirty="0" smtClean="0">
              <a:latin typeface="Arial Narrow" pitchFamily="34" charset="0"/>
            </a:rPr>
            <a:t> </a:t>
          </a:r>
        </a:p>
        <a:p>
          <a:endParaRPr lang="es-PE" sz="1400" dirty="0"/>
        </a:p>
      </dgm:t>
    </dgm:pt>
    <dgm:pt modelId="{93AA0937-D18C-4407-8BA9-74B726E597FC}" type="parTrans" cxnId="{5ADFDCE3-E834-4B58-90F2-487C7DC7A94D}">
      <dgm:prSet/>
      <dgm:spPr/>
      <dgm:t>
        <a:bodyPr/>
        <a:lstStyle/>
        <a:p>
          <a:endParaRPr lang="es-PE" sz="1400"/>
        </a:p>
      </dgm:t>
    </dgm:pt>
    <dgm:pt modelId="{D3F0CAF9-F8BE-4E37-A641-8335A53DA472}" type="sibTrans" cxnId="{5ADFDCE3-E834-4B58-90F2-487C7DC7A94D}">
      <dgm:prSet/>
      <dgm:spPr/>
      <dgm:t>
        <a:bodyPr/>
        <a:lstStyle/>
        <a:p>
          <a:endParaRPr lang="es-PE" sz="1400"/>
        </a:p>
      </dgm:t>
    </dgm:pt>
    <dgm:pt modelId="{4AF69742-FE9A-4DAF-B8F4-D5D51FFC70DA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PE" sz="1400" b="1" dirty="0" smtClean="0">
            <a:latin typeface="Arial Narrow" pitchFamily="34" charset="0"/>
          </a:endParaRPr>
        </a:p>
        <a:p>
          <a:r>
            <a:rPr lang="es-PE" sz="1400" b="1" dirty="0" smtClean="0">
              <a:latin typeface="Arial Narrow" pitchFamily="34" charset="0"/>
            </a:rPr>
            <a:t>«CORAZÓN AZÚL CONTRA LA TRATA DE PERSONAS»</a:t>
          </a:r>
        </a:p>
        <a:p>
          <a:r>
            <a:rPr lang="es-PE" sz="1200" b="1" dirty="0" smtClean="0">
              <a:latin typeface="Arial Narrow" pitchFamily="34" charset="0"/>
            </a:rPr>
            <a:t>«Tu LIBERTAD NO se COMPRA, Tu DIGNIDAD NO se VENDE»</a:t>
          </a:r>
        </a:p>
        <a:p>
          <a:endParaRPr lang="es-PE" sz="1200" b="1" dirty="0" smtClean="0">
            <a:latin typeface="Arial Narrow" pitchFamily="34" charset="0"/>
          </a:endParaRPr>
        </a:p>
        <a:p>
          <a:endParaRPr lang="es-PE" sz="1200" b="1" dirty="0" smtClean="0">
            <a:latin typeface="Arial Narrow" pitchFamily="34" charset="0"/>
          </a:endParaRPr>
        </a:p>
        <a:p>
          <a:endParaRPr lang="es-PE" sz="1200" dirty="0"/>
        </a:p>
      </dgm:t>
    </dgm:pt>
    <dgm:pt modelId="{729051BF-D6A6-4D99-9129-3800002DC03D}" type="parTrans" cxnId="{9E5441AD-823B-4420-B9CF-99F2E2C7D5D2}">
      <dgm:prSet/>
      <dgm:spPr/>
      <dgm:t>
        <a:bodyPr/>
        <a:lstStyle/>
        <a:p>
          <a:endParaRPr lang="es-PE" sz="1400"/>
        </a:p>
      </dgm:t>
    </dgm:pt>
    <dgm:pt modelId="{207F2276-3756-47E6-A633-9A1D47942B96}" type="sibTrans" cxnId="{9E5441AD-823B-4420-B9CF-99F2E2C7D5D2}">
      <dgm:prSet/>
      <dgm:spPr/>
      <dgm:t>
        <a:bodyPr/>
        <a:lstStyle/>
        <a:p>
          <a:endParaRPr lang="es-PE" sz="1400"/>
        </a:p>
      </dgm:t>
    </dgm:pt>
    <dgm:pt modelId="{0DF69F07-B84A-4F8E-8B05-34FDBA8646C7}">
      <dgm:prSet phldrT="[Texto]" custT="1"/>
      <dgm:spPr>
        <a:solidFill>
          <a:srgbClr val="22041A"/>
        </a:solidFill>
      </dgm:spPr>
      <dgm:t>
        <a:bodyPr/>
        <a:lstStyle/>
        <a:p>
          <a:endParaRPr lang="es-PE" sz="1400" b="1" dirty="0" smtClean="0">
            <a:latin typeface="Arial Narrow" panose="020B0606020202030204" pitchFamily="34" charset="0"/>
          </a:endParaRPr>
        </a:p>
        <a:p>
          <a:endParaRPr lang="es-PE" sz="1400" b="1" dirty="0" smtClean="0">
            <a:latin typeface="Arial Narrow" panose="020B0606020202030204" pitchFamily="34" charset="0"/>
          </a:endParaRPr>
        </a:p>
        <a:p>
          <a:endParaRPr lang="es-PE" sz="1400" b="1" dirty="0" smtClean="0">
            <a:latin typeface="Arial Narrow" panose="020B0606020202030204" pitchFamily="34" charset="0"/>
          </a:endParaRPr>
        </a:p>
        <a:p>
          <a:r>
            <a:rPr lang="es-PE" sz="1400" b="1" dirty="0" smtClean="0">
              <a:latin typeface="Arial Narrow" panose="020B0606020202030204" pitchFamily="34" charset="0"/>
            </a:rPr>
            <a:t>“ATENCIÓN OPORTUNA DE NIÑAS, NIÑOS Y ADOLESCENTES EN PRESUNTO ESTADO DE ABANDONO”</a:t>
          </a:r>
        </a:p>
        <a:p>
          <a:r>
            <a:rPr lang="es-PE" sz="1400" b="1" dirty="0" smtClean="0"/>
            <a:t>“ALDEA VIRGEN DEL PILAR”</a:t>
          </a:r>
        </a:p>
        <a:p>
          <a:endParaRPr lang="es-PE" sz="1400" b="1" dirty="0" smtClean="0"/>
        </a:p>
        <a:p>
          <a:endParaRPr lang="es-PE" sz="1400" b="1" dirty="0" smtClean="0"/>
        </a:p>
        <a:p>
          <a:endParaRPr lang="es-PE" sz="1400" dirty="0"/>
        </a:p>
      </dgm:t>
    </dgm:pt>
    <dgm:pt modelId="{6A00F7C2-D357-48F5-9508-5B128C1917B8}" type="parTrans" cxnId="{0318BE03-D708-440D-8056-CBD966874D0C}">
      <dgm:prSet/>
      <dgm:spPr/>
      <dgm:t>
        <a:bodyPr/>
        <a:lstStyle/>
        <a:p>
          <a:endParaRPr lang="es-PE" sz="1400"/>
        </a:p>
      </dgm:t>
    </dgm:pt>
    <dgm:pt modelId="{75BA9C1A-6EEA-4E61-AC17-D947DA95CFE1}" type="sibTrans" cxnId="{0318BE03-D708-440D-8056-CBD966874D0C}">
      <dgm:prSet/>
      <dgm:spPr/>
      <dgm:t>
        <a:bodyPr/>
        <a:lstStyle/>
        <a:p>
          <a:endParaRPr lang="es-PE" sz="1400"/>
        </a:p>
      </dgm:t>
    </dgm:pt>
    <dgm:pt modelId="{C2FAE3C6-F994-476B-818D-FF41E112E89B}">
      <dgm:prSet phldrT="[Texto]" custT="1"/>
      <dgm:spPr/>
      <dgm:t>
        <a:bodyPr/>
        <a:lstStyle/>
        <a:p>
          <a:r>
            <a:rPr lang="es-MX" sz="1400" b="1" dirty="0" smtClean="0">
              <a:latin typeface="Arial Narrow" pitchFamily="34" charset="0"/>
            </a:rPr>
            <a:t>“TRANSVERSALIZACIÓN DEL ENFOQUE INTERCULTURAL </a:t>
          </a:r>
        </a:p>
        <a:p>
          <a:r>
            <a:rPr lang="es-MX" sz="1400" b="1" dirty="0" smtClean="0">
              <a:latin typeface="Arial Narrow" pitchFamily="34" charset="0"/>
            </a:rPr>
            <a:t>Y  DE</a:t>
          </a:r>
        </a:p>
        <a:p>
          <a:r>
            <a:rPr lang="es-MX" sz="1400" b="1" dirty="0" smtClean="0">
              <a:latin typeface="Arial Narrow" pitchFamily="34" charset="0"/>
            </a:rPr>
            <a:t>GÉNERO”</a:t>
          </a:r>
        </a:p>
        <a:p>
          <a:endParaRPr lang="es-MX" sz="1400" b="1" dirty="0" smtClean="0">
            <a:latin typeface="Arial Narrow" pitchFamily="34" charset="0"/>
          </a:endParaRPr>
        </a:p>
        <a:p>
          <a:endParaRPr lang="es-PE" sz="1400" dirty="0"/>
        </a:p>
      </dgm:t>
    </dgm:pt>
    <dgm:pt modelId="{4C361224-D872-4ACF-BA54-BEB63FB31045}" type="parTrans" cxnId="{1FE3212C-5870-466D-ACFC-3F94DF0DE71B}">
      <dgm:prSet/>
      <dgm:spPr/>
      <dgm:t>
        <a:bodyPr/>
        <a:lstStyle/>
        <a:p>
          <a:endParaRPr lang="es-PE" sz="1400"/>
        </a:p>
      </dgm:t>
    </dgm:pt>
    <dgm:pt modelId="{899349C8-93F6-4FB8-AAF9-EEF04252B01A}" type="sibTrans" cxnId="{1FE3212C-5870-466D-ACFC-3F94DF0DE71B}">
      <dgm:prSet/>
      <dgm:spPr/>
      <dgm:t>
        <a:bodyPr/>
        <a:lstStyle/>
        <a:p>
          <a:endParaRPr lang="es-PE" sz="1400"/>
        </a:p>
      </dgm:t>
    </dgm:pt>
    <dgm:pt modelId="{99636C9E-EB51-41D1-B790-3E4403AC1E77}">
      <dgm:prSet phldrT="[Texto]" custT="1"/>
      <dgm:spPr/>
      <dgm:t>
        <a:bodyPr/>
        <a:lstStyle/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r>
            <a:rPr lang="es-PE" sz="1400" b="1" dirty="0" smtClean="0">
              <a:latin typeface="Arial Narrow" panose="020B0606020202030204" pitchFamily="34" charset="0"/>
            </a:rPr>
            <a:t>IMPLEMENTACIÓN  DE LA ORDENANZA REGIONAL  N° 011 – 2018- GRSM /CR.</a:t>
          </a:r>
        </a:p>
        <a:p>
          <a:r>
            <a:rPr lang="es-PE" sz="1200" dirty="0" smtClean="0">
              <a:latin typeface="Arial Narrow" panose="020B0606020202030204" pitchFamily="34" charset="0"/>
            </a:rPr>
            <a:t> </a:t>
          </a:r>
          <a:r>
            <a:rPr lang="es-PE" sz="1200" b="1" dirty="0" smtClean="0">
              <a:latin typeface="Arial Narrow" panose="020B0606020202030204" pitchFamily="34" charset="0"/>
            </a:rPr>
            <a:t>PROMOCIÓN</a:t>
          </a:r>
          <a:r>
            <a:rPr lang="es-MX" sz="1200" b="1" dirty="0" smtClean="0">
              <a:latin typeface="Arial Narrow" panose="020B0606020202030204" pitchFamily="34" charset="0"/>
            </a:rPr>
            <a:t> DE LA LENGUA DE SEÑAS PERUANAS; COMO LENGUA DE LAS PERSONAS CON DISCAPACIDAD AUDITIVA. </a:t>
          </a:r>
        </a:p>
        <a:p>
          <a:endParaRPr lang="es-MX" sz="1400" dirty="0" smtClean="0"/>
        </a:p>
        <a:p>
          <a:endParaRPr lang="es-MX" sz="1400" dirty="0" smtClean="0"/>
        </a:p>
        <a:p>
          <a:endParaRPr lang="es-MX" sz="1400" dirty="0" smtClean="0"/>
        </a:p>
        <a:p>
          <a:endParaRPr lang="es-MX" sz="1400" dirty="0" smtClean="0"/>
        </a:p>
        <a:p>
          <a:endParaRPr lang="es-MX" sz="1400" dirty="0" smtClean="0"/>
        </a:p>
        <a:p>
          <a:r>
            <a:rPr lang="es-MX" sz="1400" dirty="0" smtClean="0"/>
            <a:t>sordas.</a:t>
          </a:r>
          <a:endParaRPr lang="es-PE" sz="1400" dirty="0"/>
        </a:p>
      </dgm:t>
    </dgm:pt>
    <dgm:pt modelId="{460C4EAC-CEE6-4C1A-8821-65306310208C}" type="parTrans" cxnId="{6FBE073A-49C9-4FA9-A757-2A211721A462}">
      <dgm:prSet/>
      <dgm:spPr/>
      <dgm:t>
        <a:bodyPr/>
        <a:lstStyle/>
        <a:p>
          <a:endParaRPr lang="es-PE" sz="1400"/>
        </a:p>
      </dgm:t>
    </dgm:pt>
    <dgm:pt modelId="{1A3B11F5-793B-4AA8-8816-E6344FF1898D}" type="sibTrans" cxnId="{6FBE073A-49C9-4FA9-A757-2A211721A462}">
      <dgm:prSet/>
      <dgm:spPr/>
      <dgm:t>
        <a:bodyPr/>
        <a:lstStyle/>
        <a:p>
          <a:endParaRPr lang="es-PE" sz="1400"/>
        </a:p>
      </dgm:t>
    </dgm:pt>
    <dgm:pt modelId="{FB1298D0-7047-49B1-8986-E0349DF7E635}">
      <dgm:prSet phldrT="[Texto]" custT="1"/>
      <dgm:spPr/>
      <dgm:t>
        <a:bodyPr/>
        <a:lstStyle/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endParaRPr lang="es-PE" sz="1400" b="1" dirty="0" smtClean="0"/>
        </a:p>
        <a:p>
          <a:r>
            <a:rPr lang="es-PE" sz="1300" b="1" dirty="0" smtClean="0">
              <a:latin typeface="Arial Narrow" panose="020B0606020202030204" pitchFamily="34" charset="0"/>
            </a:rPr>
            <a:t>IMPLEMENTACIÓN ARTICULADA DE LA ORDENANZA REGIONAL  N° 037 – 2018- GRSM / CR  </a:t>
          </a:r>
        </a:p>
        <a:p>
          <a:r>
            <a:rPr lang="es-PE" sz="1200" b="1" dirty="0" smtClean="0">
              <a:latin typeface="Arial Narrow" panose="020B0606020202030204" pitchFamily="34" charset="0"/>
            </a:rPr>
            <a:t>RECONOCER EL HOSTIGAMIENTO SEXUAL COMO PROBLEMÁTICA QUE MERECE URGENTE ATENCIÓN. </a:t>
          </a:r>
        </a:p>
        <a:p>
          <a:endParaRPr lang="es-PE" sz="1400" dirty="0" smtClean="0">
            <a:latin typeface="Arial Narrow" panose="020B0606020202030204" pitchFamily="34" charset="0"/>
          </a:endParaRPr>
        </a:p>
        <a:p>
          <a:endParaRPr lang="es-PE" sz="1400" dirty="0" smtClean="0"/>
        </a:p>
        <a:p>
          <a:endParaRPr lang="es-PE" sz="1400" dirty="0" smtClean="0"/>
        </a:p>
        <a:p>
          <a:endParaRPr lang="es-PE" sz="1400" dirty="0"/>
        </a:p>
      </dgm:t>
    </dgm:pt>
    <dgm:pt modelId="{D4EFF1C9-BFA6-45CB-9B0B-41490C14103F}" type="parTrans" cxnId="{673B2152-D60C-4D85-8966-232F26AEB3E8}">
      <dgm:prSet/>
      <dgm:spPr/>
      <dgm:t>
        <a:bodyPr/>
        <a:lstStyle/>
        <a:p>
          <a:endParaRPr lang="es-PE" sz="1400"/>
        </a:p>
      </dgm:t>
    </dgm:pt>
    <dgm:pt modelId="{9F973A79-31A6-49C5-8478-D3E286FD9157}" type="sibTrans" cxnId="{673B2152-D60C-4D85-8966-232F26AEB3E8}">
      <dgm:prSet/>
      <dgm:spPr/>
      <dgm:t>
        <a:bodyPr/>
        <a:lstStyle/>
        <a:p>
          <a:endParaRPr lang="es-PE" sz="1400"/>
        </a:p>
      </dgm:t>
    </dgm:pt>
    <dgm:pt modelId="{6B3F64F4-7641-4E5B-9DA8-7D2D9FE1DDCE}">
      <dgm:prSet phldrT="[Texto]" custT="1"/>
      <dgm:spPr/>
      <dgm:t>
        <a:bodyPr/>
        <a:lstStyle/>
        <a:p>
          <a:r>
            <a:rPr lang="es-PE" sz="1400" b="1" dirty="0" smtClean="0">
              <a:latin typeface="Arial Narrow" panose="020B0606020202030204" pitchFamily="34" charset="0"/>
            </a:rPr>
            <a:t>PLAN REGIONAL DE CONVIVENCIA  ESCOLAR </a:t>
          </a:r>
        </a:p>
        <a:p>
          <a:r>
            <a:rPr lang="es-PE" sz="800" b="1" dirty="0" smtClean="0">
              <a:latin typeface="Arial Narrow" panose="020B0606020202030204" pitchFamily="34" charset="0"/>
            </a:rPr>
            <a:t>COMITÉ TÉCNICO REGIONAL PARA LA PRENCIÓN DE  LA VIOLENCIA EN LAS INSTITUCIONES DE LA REGIÓN. . </a:t>
          </a:r>
        </a:p>
        <a:p>
          <a:endParaRPr lang="es-PE" sz="800" dirty="0" smtClean="0">
            <a:latin typeface="Arial Narrow" panose="020B0606020202030204" pitchFamily="34" charset="0"/>
          </a:endParaRPr>
        </a:p>
        <a:p>
          <a:endParaRPr lang="es-PE" sz="800" dirty="0" smtClean="0"/>
        </a:p>
        <a:p>
          <a:endParaRPr lang="es-PE" sz="800" dirty="0"/>
        </a:p>
      </dgm:t>
    </dgm:pt>
    <dgm:pt modelId="{FB2CFE82-1233-406F-9C5C-C196F1B27650}" type="parTrans" cxnId="{449F3BF2-538C-4F3A-BF68-21C16AA6F64A}">
      <dgm:prSet/>
      <dgm:spPr/>
      <dgm:t>
        <a:bodyPr/>
        <a:lstStyle/>
        <a:p>
          <a:endParaRPr lang="es-PE"/>
        </a:p>
      </dgm:t>
    </dgm:pt>
    <dgm:pt modelId="{8F153CD9-D6B3-4C8E-B398-E672AD90CD47}" type="sibTrans" cxnId="{449F3BF2-538C-4F3A-BF68-21C16AA6F64A}">
      <dgm:prSet/>
      <dgm:spPr/>
      <dgm:t>
        <a:bodyPr/>
        <a:lstStyle/>
        <a:p>
          <a:endParaRPr lang="es-PE"/>
        </a:p>
      </dgm:t>
    </dgm:pt>
    <dgm:pt modelId="{304F1FF9-B256-4F9F-82DA-998176867ADE}" type="pres">
      <dgm:prSet presAssocID="{D421BCD5-689C-4D78-849E-6F48DA8FDE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7782DE3-DF59-4773-910F-038F092C0227}" type="pres">
      <dgm:prSet presAssocID="{D421BCD5-689C-4D78-849E-6F48DA8FDE24}" presName="fgShape" presStyleLbl="fgShp" presStyleIdx="0" presStyleCnt="1" custScaleY="53372" custLinFactNeighborX="76" custLinFactNeighborY="83333"/>
      <dgm:spPr/>
    </dgm:pt>
    <dgm:pt modelId="{B2063ABC-23C3-404D-B2B4-EE94ED30E06B}" type="pres">
      <dgm:prSet presAssocID="{D421BCD5-689C-4D78-849E-6F48DA8FDE24}" presName="linComp" presStyleCnt="0"/>
      <dgm:spPr/>
    </dgm:pt>
    <dgm:pt modelId="{8FF9995E-8A53-4292-A340-F2849DD0305B}" type="pres">
      <dgm:prSet presAssocID="{52A54388-96B3-44C5-BBFD-78E709F096A8}" presName="compNode" presStyleCnt="0"/>
      <dgm:spPr/>
    </dgm:pt>
    <dgm:pt modelId="{F491A202-02C5-486E-81A7-E1677BA42264}" type="pres">
      <dgm:prSet presAssocID="{52A54388-96B3-44C5-BBFD-78E709F096A8}" presName="bkgdShape" presStyleLbl="node1" presStyleIdx="0" presStyleCnt="8" custLinFactNeighborX="-920" custLinFactNeighborY="-2581"/>
      <dgm:spPr/>
      <dgm:t>
        <a:bodyPr/>
        <a:lstStyle/>
        <a:p>
          <a:endParaRPr lang="es-PE"/>
        </a:p>
      </dgm:t>
    </dgm:pt>
    <dgm:pt modelId="{FDD1AE92-1144-49A4-8C89-A4A51E5B8C0C}" type="pres">
      <dgm:prSet presAssocID="{52A54388-96B3-44C5-BBFD-78E709F096A8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8F73514-F330-480A-9039-4E0B506C6369}" type="pres">
      <dgm:prSet presAssocID="{52A54388-96B3-44C5-BBFD-78E709F096A8}" presName="invisiNode" presStyleLbl="node1" presStyleIdx="0" presStyleCnt="8"/>
      <dgm:spPr/>
    </dgm:pt>
    <dgm:pt modelId="{4A979320-08CA-4F81-9B64-A31E226EBDC5}" type="pres">
      <dgm:prSet presAssocID="{52A54388-96B3-44C5-BBFD-78E709F096A8}" presName="imagNode" presStyleLbl="fgImgPlace1" presStyleIdx="0" presStyleCnt="8" custScaleX="81568" custScaleY="85138"/>
      <dgm:spPr/>
    </dgm:pt>
    <dgm:pt modelId="{4DA0B443-6EC3-4604-BF96-F09F94D3ED9A}" type="pres">
      <dgm:prSet presAssocID="{5033B6AE-9B25-4F15-AD63-14383A7424B3}" presName="sibTrans" presStyleLbl="sibTrans2D1" presStyleIdx="0" presStyleCnt="0"/>
      <dgm:spPr/>
      <dgm:t>
        <a:bodyPr/>
        <a:lstStyle/>
        <a:p>
          <a:endParaRPr lang="es-PE"/>
        </a:p>
      </dgm:t>
    </dgm:pt>
    <dgm:pt modelId="{89500459-5563-45C0-9EF3-6BF0E317ACF1}" type="pres">
      <dgm:prSet presAssocID="{072D2980-A828-4F5B-9BDA-E7248A2C79B8}" presName="compNode" presStyleCnt="0"/>
      <dgm:spPr/>
    </dgm:pt>
    <dgm:pt modelId="{761ECEEF-992E-4A81-BCF1-950263CE4074}" type="pres">
      <dgm:prSet presAssocID="{072D2980-A828-4F5B-9BDA-E7248A2C79B8}" presName="bkgdShape" presStyleLbl="node1" presStyleIdx="1" presStyleCnt="8" custLinFactNeighborX="-1840" custLinFactNeighborY="-2581"/>
      <dgm:spPr/>
      <dgm:t>
        <a:bodyPr/>
        <a:lstStyle/>
        <a:p>
          <a:endParaRPr lang="es-PE"/>
        </a:p>
      </dgm:t>
    </dgm:pt>
    <dgm:pt modelId="{097BC84C-0F81-4F34-9003-431ACE04ECB2}" type="pres">
      <dgm:prSet presAssocID="{072D2980-A828-4F5B-9BDA-E7248A2C79B8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7F8FF9D-3E86-4351-8A91-7E1D3D8C1C2F}" type="pres">
      <dgm:prSet presAssocID="{072D2980-A828-4F5B-9BDA-E7248A2C79B8}" presName="invisiNode" presStyleLbl="node1" presStyleIdx="1" presStyleCnt="8"/>
      <dgm:spPr/>
    </dgm:pt>
    <dgm:pt modelId="{573CE495-EA27-4085-840B-5FF921B09BE2}" type="pres">
      <dgm:prSet presAssocID="{072D2980-A828-4F5B-9BDA-E7248A2C79B8}" presName="imagNode" presStyleLbl="fgImgPlace1" presStyleIdx="1" presStyleCnt="8" custScaleX="81568" custScaleY="85138"/>
      <dgm:spPr/>
    </dgm:pt>
    <dgm:pt modelId="{2485D943-5184-4451-908A-6AD5ED046F1E}" type="pres">
      <dgm:prSet presAssocID="{D3F0CAF9-F8BE-4E37-A641-8335A53DA472}" presName="sibTrans" presStyleLbl="sibTrans2D1" presStyleIdx="0" presStyleCnt="0"/>
      <dgm:spPr/>
      <dgm:t>
        <a:bodyPr/>
        <a:lstStyle/>
        <a:p>
          <a:endParaRPr lang="es-PE"/>
        </a:p>
      </dgm:t>
    </dgm:pt>
    <dgm:pt modelId="{8098CE8E-4F5E-4D18-A4F2-062666256A4D}" type="pres">
      <dgm:prSet presAssocID="{4AF69742-FE9A-4DAF-B8F4-D5D51FFC70DA}" presName="compNode" presStyleCnt="0"/>
      <dgm:spPr/>
    </dgm:pt>
    <dgm:pt modelId="{60574F69-9AD7-4CB0-B2C2-495D6AF5AA62}" type="pres">
      <dgm:prSet presAssocID="{4AF69742-FE9A-4DAF-B8F4-D5D51FFC70DA}" presName="bkgdShape" presStyleLbl="node1" presStyleIdx="2" presStyleCnt="8"/>
      <dgm:spPr/>
      <dgm:t>
        <a:bodyPr/>
        <a:lstStyle/>
        <a:p>
          <a:endParaRPr lang="es-PE"/>
        </a:p>
      </dgm:t>
    </dgm:pt>
    <dgm:pt modelId="{D09F7302-763F-4BF3-9D9E-5ECFF271EAB3}" type="pres">
      <dgm:prSet presAssocID="{4AF69742-FE9A-4DAF-B8F4-D5D51FFC70DA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27D8C2-8195-4EE8-9A6E-38BD865DCCB8}" type="pres">
      <dgm:prSet presAssocID="{4AF69742-FE9A-4DAF-B8F4-D5D51FFC70DA}" presName="invisiNode" presStyleLbl="node1" presStyleIdx="2" presStyleCnt="8"/>
      <dgm:spPr/>
    </dgm:pt>
    <dgm:pt modelId="{823A9C65-1D3B-4F71-9507-FEB7A93EAF9F}" type="pres">
      <dgm:prSet presAssocID="{4AF69742-FE9A-4DAF-B8F4-D5D51FFC70DA}" presName="imagNode" presStyleLbl="fgImgPlace1" presStyleIdx="2" presStyleCnt="8" custScaleX="81568" custScaleY="85138"/>
      <dgm:spPr/>
    </dgm:pt>
    <dgm:pt modelId="{7AAB8B7A-78DC-4188-97A3-F088B802BE42}" type="pres">
      <dgm:prSet presAssocID="{207F2276-3756-47E6-A633-9A1D47942B96}" presName="sibTrans" presStyleLbl="sibTrans2D1" presStyleIdx="0" presStyleCnt="0"/>
      <dgm:spPr/>
      <dgm:t>
        <a:bodyPr/>
        <a:lstStyle/>
        <a:p>
          <a:endParaRPr lang="es-PE"/>
        </a:p>
      </dgm:t>
    </dgm:pt>
    <dgm:pt modelId="{4B62E5F6-B901-4D7B-B966-6434BC8C8D4F}" type="pres">
      <dgm:prSet presAssocID="{0DF69F07-B84A-4F8E-8B05-34FDBA8646C7}" presName="compNode" presStyleCnt="0"/>
      <dgm:spPr/>
    </dgm:pt>
    <dgm:pt modelId="{D3BBEA9C-1A52-492D-8AFC-1EF26FD086DE}" type="pres">
      <dgm:prSet presAssocID="{0DF69F07-B84A-4F8E-8B05-34FDBA8646C7}" presName="bkgdShape" presStyleLbl="node1" presStyleIdx="3" presStyleCnt="8"/>
      <dgm:spPr/>
      <dgm:t>
        <a:bodyPr/>
        <a:lstStyle/>
        <a:p>
          <a:endParaRPr lang="es-PE"/>
        </a:p>
      </dgm:t>
    </dgm:pt>
    <dgm:pt modelId="{24200F49-AE22-49B4-9E67-449315E76FCF}" type="pres">
      <dgm:prSet presAssocID="{0DF69F07-B84A-4F8E-8B05-34FDBA8646C7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34E0235-D678-42F8-9B82-B0EDC83600A2}" type="pres">
      <dgm:prSet presAssocID="{0DF69F07-B84A-4F8E-8B05-34FDBA8646C7}" presName="invisiNode" presStyleLbl="node1" presStyleIdx="3" presStyleCnt="8"/>
      <dgm:spPr/>
    </dgm:pt>
    <dgm:pt modelId="{311BE398-83E6-43B3-A133-C967E1C83F2B}" type="pres">
      <dgm:prSet presAssocID="{0DF69F07-B84A-4F8E-8B05-34FDBA8646C7}" presName="imagNode" presStyleLbl="fgImgPlace1" presStyleIdx="3" presStyleCnt="8" custScaleX="81568" custScaleY="85138"/>
      <dgm:spPr/>
    </dgm:pt>
    <dgm:pt modelId="{FD71C53A-004A-47C1-A9AF-288285557C1C}" type="pres">
      <dgm:prSet presAssocID="{75BA9C1A-6EEA-4E61-AC17-D947DA95CFE1}" presName="sibTrans" presStyleLbl="sibTrans2D1" presStyleIdx="0" presStyleCnt="0"/>
      <dgm:spPr/>
      <dgm:t>
        <a:bodyPr/>
        <a:lstStyle/>
        <a:p>
          <a:endParaRPr lang="es-PE"/>
        </a:p>
      </dgm:t>
    </dgm:pt>
    <dgm:pt modelId="{23A49034-0B07-490D-B9EC-1DAF7D0CB6C4}" type="pres">
      <dgm:prSet presAssocID="{C2FAE3C6-F994-476B-818D-FF41E112E89B}" presName="compNode" presStyleCnt="0"/>
      <dgm:spPr/>
    </dgm:pt>
    <dgm:pt modelId="{42E47D14-9A66-4DEF-AF36-E32F062A4BC5}" type="pres">
      <dgm:prSet presAssocID="{C2FAE3C6-F994-476B-818D-FF41E112E89B}" presName="bkgdShape" presStyleLbl="node1" presStyleIdx="4" presStyleCnt="8"/>
      <dgm:spPr/>
      <dgm:t>
        <a:bodyPr/>
        <a:lstStyle/>
        <a:p>
          <a:endParaRPr lang="es-PE"/>
        </a:p>
      </dgm:t>
    </dgm:pt>
    <dgm:pt modelId="{3852660C-C6E0-4EF9-B9CE-77490BD4F733}" type="pres">
      <dgm:prSet presAssocID="{C2FAE3C6-F994-476B-818D-FF41E112E89B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04A63F-EF9D-4125-9417-F7A11802AE9E}" type="pres">
      <dgm:prSet presAssocID="{C2FAE3C6-F994-476B-818D-FF41E112E89B}" presName="invisiNode" presStyleLbl="node1" presStyleIdx="4" presStyleCnt="8"/>
      <dgm:spPr/>
    </dgm:pt>
    <dgm:pt modelId="{7200E5EE-98B4-4D88-8CDC-1F8CF6764149}" type="pres">
      <dgm:prSet presAssocID="{C2FAE3C6-F994-476B-818D-FF41E112E89B}" presName="imagNode" presStyleLbl="fgImgPlace1" presStyleIdx="4" presStyleCnt="8" custScaleX="81568" custScaleY="85138"/>
      <dgm:spPr/>
    </dgm:pt>
    <dgm:pt modelId="{393A3847-6F91-48EE-9665-9722CBA5EAE9}" type="pres">
      <dgm:prSet presAssocID="{899349C8-93F6-4FB8-AAF9-EEF04252B01A}" presName="sibTrans" presStyleLbl="sibTrans2D1" presStyleIdx="0" presStyleCnt="0"/>
      <dgm:spPr/>
      <dgm:t>
        <a:bodyPr/>
        <a:lstStyle/>
        <a:p>
          <a:endParaRPr lang="es-PE"/>
        </a:p>
      </dgm:t>
    </dgm:pt>
    <dgm:pt modelId="{2804B9BE-DE61-41E2-A5EE-4BC25EC4ACEB}" type="pres">
      <dgm:prSet presAssocID="{99636C9E-EB51-41D1-B790-3E4403AC1E77}" presName="compNode" presStyleCnt="0"/>
      <dgm:spPr/>
    </dgm:pt>
    <dgm:pt modelId="{DDD36716-1ADF-4C01-8461-B4D1CAD246FB}" type="pres">
      <dgm:prSet presAssocID="{99636C9E-EB51-41D1-B790-3E4403AC1E77}" presName="bkgdShape" presStyleLbl="node1" presStyleIdx="5" presStyleCnt="8"/>
      <dgm:spPr/>
      <dgm:t>
        <a:bodyPr/>
        <a:lstStyle/>
        <a:p>
          <a:endParaRPr lang="es-PE"/>
        </a:p>
      </dgm:t>
    </dgm:pt>
    <dgm:pt modelId="{BC8D5042-4432-4E87-8548-121C70845C3C}" type="pres">
      <dgm:prSet presAssocID="{99636C9E-EB51-41D1-B790-3E4403AC1E77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0BAA110-D81C-4237-A09F-26D9F2520E3F}" type="pres">
      <dgm:prSet presAssocID="{99636C9E-EB51-41D1-B790-3E4403AC1E77}" presName="invisiNode" presStyleLbl="node1" presStyleIdx="5" presStyleCnt="8"/>
      <dgm:spPr/>
    </dgm:pt>
    <dgm:pt modelId="{C1D4910C-69D6-4BB8-A1FA-C8E72657A8FF}" type="pres">
      <dgm:prSet presAssocID="{99636C9E-EB51-41D1-B790-3E4403AC1E77}" presName="imagNode" presStyleLbl="fgImgPlace1" presStyleIdx="5" presStyleCnt="8" custScaleX="81568" custScaleY="85138"/>
      <dgm:spPr/>
    </dgm:pt>
    <dgm:pt modelId="{70363521-D180-43E3-B7E8-E274B502A857}" type="pres">
      <dgm:prSet presAssocID="{1A3B11F5-793B-4AA8-8816-E6344FF1898D}" presName="sibTrans" presStyleLbl="sibTrans2D1" presStyleIdx="0" presStyleCnt="0"/>
      <dgm:spPr/>
      <dgm:t>
        <a:bodyPr/>
        <a:lstStyle/>
        <a:p>
          <a:endParaRPr lang="es-PE"/>
        </a:p>
      </dgm:t>
    </dgm:pt>
    <dgm:pt modelId="{17CB0764-FAC7-4E63-BC5C-08FE1CC2DEE8}" type="pres">
      <dgm:prSet presAssocID="{FB1298D0-7047-49B1-8986-E0349DF7E635}" presName="compNode" presStyleCnt="0"/>
      <dgm:spPr/>
    </dgm:pt>
    <dgm:pt modelId="{0B5FBD56-F13B-463D-8FA9-D3FBFD534782}" type="pres">
      <dgm:prSet presAssocID="{FB1298D0-7047-49B1-8986-E0349DF7E635}" presName="bkgdShape" presStyleLbl="node1" presStyleIdx="6" presStyleCnt="8"/>
      <dgm:spPr/>
      <dgm:t>
        <a:bodyPr/>
        <a:lstStyle/>
        <a:p>
          <a:endParaRPr lang="es-PE"/>
        </a:p>
      </dgm:t>
    </dgm:pt>
    <dgm:pt modelId="{08CB74BF-682B-4CED-ACCD-C34A694AB8E4}" type="pres">
      <dgm:prSet presAssocID="{FB1298D0-7047-49B1-8986-E0349DF7E635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9161DA-4014-4225-BE43-7FFAC24F4D0D}" type="pres">
      <dgm:prSet presAssocID="{FB1298D0-7047-49B1-8986-E0349DF7E635}" presName="invisiNode" presStyleLbl="node1" presStyleIdx="6" presStyleCnt="8"/>
      <dgm:spPr/>
    </dgm:pt>
    <dgm:pt modelId="{A6DF34CE-E353-4FF4-9802-F0B622CCE107}" type="pres">
      <dgm:prSet presAssocID="{FB1298D0-7047-49B1-8986-E0349DF7E635}" presName="imagNode" presStyleLbl="fgImgPlace1" presStyleIdx="6" presStyleCnt="8" custScaleX="81568" custScaleY="85138"/>
      <dgm:spPr/>
    </dgm:pt>
    <dgm:pt modelId="{AC31FB54-73E9-400B-B81F-BF68EFA9CA66}" type="pres">
      <dgm:prSet presAssocID="{9F973A79-31A6-49C5-8478-D3E286FD9157}" presName="sibTrans" presStyleLbl="sibTrans2D1" presStyleIdx="0" presStyleCnt="0"/>
      <dgm:spPr/>
      <dgm:t>
        <a:bodyPr/>
        <a:lstStyle/>
        <a:p>
          <a:endParaRPr lang="es-PE"/>
        </a:p>
      </dgm:t>
    </dgm:pt>
    <dgm:pt modelId="{DA229CD7-E836-4C67-9E3A-6EC7ADB146E2}" type="pres">
      <dgm:prSet presAssocID="{6B3F64F4-7641-4E5B-9DA8-7D2D9FE1DDCE}" presName="compNode" presStyleCnt="0"/>
      <dgm:spPr/>
    </dgm:pt>
    <dgm:pt modelId="{028B5EA4-4BE7-410B-85AC-A16F36E1B066}" type="pres">
      <dgm:prSet presAssocID="{6B3F64F4-7641-4E5B-9DA8-7D2D9FE1DDCE}" presName="bkgdShape" presStyleLbl="node1" presStyleIdx="7" presStyleCnt="8"/>
      <dgm:spPr/>
      <dgm:t>
        <a:bodyPr/>
        <a:lstStyle/>
        <a:p>
          <a:endParaRPr lang="es-PE"/>
        </a:p>
      </dgm:t>
    </dgm:pt>
    <dgm:pt modelId="{8738D932-6DC6-4DA4-8A0A-F4FF66CB4B07}" type="pres">
      <dgm:prSet presAssocID="{6B3F64F4-7641-4E5B-9DA8-7D2D9FE1DDCE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A3EC410-DE34-442E-A1CB-E2529711CADD}" type="pres">
      <dgm:prSet presAssocID="{6B3F64F4-7641-4E5B-9DA8-7D2D9FE1DDCE}" presName="invisiNode" presStyleLbl="node1" presStyleIdx="7" presStyleCnt="8"/>
      <dgm:spPr/>
    </dgm:pt>
    <dgm:pt modelId="{B64D836D-6209-4F1B-8A99-7DC4E71006F4}" type="pres">
      <dgm:prSet presAssocID="{6B3F64F4-7641-4E5B-9DA8-7D2D9FE1DDCE}" presName="imagNode" presStyleLbl="fgImgPlace1" presStyleIdx="7" presStyleCnt="8"/>
      <dgm:spPr/>
    </dgm:pt>
  </dgm:ptLst>
  <dgm:cxnLst>
    <dgm:cxn modelId="{156AD948-2430-4D5F-91A3-ABD04EBC9E81}" srcId="{D421BCD5-689C-4D78-849E-6F48DA8FDE24}" destId="{52A54388-96B3-44C5-BBFD-78E709F096A8}" srcOrd="0" destOrd="0" parTransId="{3E695B59-88CF-40B2-9F80-26A4BDB17C3D}" sibTransId="{5033B6AE-9B25-4F15-AD63-14383A7424B3}"/>
    <dgm:cxn modelId="{04D2B0F3-73E1-4BA9-90C5-24B56A983DD8}" type="presOf" srcId="{1A3B11F5-793B-4AA8-8816-E6344FF1898D}" destId="{70363521-D180-43E3-B7E8-E274B502A857}" srcOrd="0" destOrd="0" presId="urn:microsoft.com/office/officeart/2005/8/layout/hList7"/>
    <dgm:cxn modelId="{C03B5D65-941A-49F8-9E73-5128A79ADF9A}" type="presOf" srcId="{9F973A79-31A6-49C5-8478-D3E286FD9157}" destId="{AC31FB54-73E9-400B-B81F-BF68EFA9CA66}" srcOrd="0" destOrd="0" presId="urn:microsoft.com/office/officeart/2005/8/layout/hList7"/>
    <dgm:cxn modelId="{80EE196F-B79F-45E4-A30C-A59DEC9752F8}" type="presOf" srcId="{99636C9E-EB51-41D1-B790-3E4403AC1E77}" destId="{DDD36716-1ADF-4C01-8461-B4D1CAD246FB}" srcOrd="0" destOrd="0" presId="urn:microsoft.com/office/officeart/2005/8/layout/hList7"/>
    <dgm:cxn modelId="{9BCA8F0F-CB8D-40AB-B211-669967AE67D5}" type="presOf" srcId="{6B3F64F4-7641-4E5B-9DA8-7D2D9FE1DDCE}" destId="{8738D932-6DC6-4DA4-8A0A-F4FF66CB4B07}" srcOrd="1" destOrd="0" presId="urn:microsoft.com/office/officeart/2005/8/layout/hList7"/>
    <dgm:cxn modelId="{8ED7B306-922F-4ED0-A0D2-8CAB8F36BE48}" type="presOf" srcId="{52A54388-96B3-44C5-BBFD-78E709F096A8}" destId="{F491A202-02C5-486E-81A7-E1677BA42264}" srcOrd="0" destOrd="0" presId="urn:microsoft.com/office/officeart/2005/8/layout/hList7"/>
    <dgm:cxn modelId="{D1C1AABC-662F-4956-AF14-7ABDE3009770}" type="presOf" srcId="{99636C9E-EB51-41D1-B790-3E4403AC1E77}" destId="{BC8D5042-4432-4E87-8548-121C70845C3C}" srcOrd="1" destOrd="0" presId="urn:microsoft.com/office/officeart/2005/8/layout/hList7"/>
    <dgm:cxn modelId="{6FBE073A-49C9-4FA9-A757-2A211721A462}" srcId="{D421BCD5-689C-4D78-849E-6F48DA8FDE24}" destId="{99636C9E-EB51-41D1-B790-3E4403AC1E77}" srcOrd="5" destOrd="0" parTransId="{460C4EAC-CEE6-4C1A-8821-65306310208C}" sibTransId="{1A3B11F5-793B-4AA8-8816-E6344FF1898D}"/>
    <dgm:cxn modelId="{713E5378-6C75-4A3C-B560-B3CA99F2A253}" type="presOf" srcId="{4AF69742-FE9A-4DAF-B8F4-D5D51FFC70DA}" destId="{60574F69-9AD7-4CB0-B2C2-495D6AF5AA62}" srcOrd="0" destOrd="0" presId="urn:microsoft.com/office/officeart/2005/8/layout/hList7"/>
    <dgm:cxn modelId="{CA172BEE-A9C9-4AB6-9E52-AB043256CBD1}" type="presOf" srcId="{C2FAE3C6-F994-476B-818D-FF41E112E89B}" destId="{42E47D14-9A66-4DEF-AF36-E32F062A4BC5}" srcOrd="0" destOrd="0" presId="urn:microsoft.com/office/officeart/2005/8/layout/hList7"/>
    <dgm:cxn modelId="{E2779149-91A4-4AA5-83C2-B6A24E1472CE}" type="presOf" srcId="{D3F0CAF9-F8BE-4E37-A641-8335A53DA472}" destId="{2485D943-5184-4451-908A-6AD5ED046F1E}" srcOrd="0" destOrd="0" presId="urn:microsoft.com/office/officeart/2005/8/layout/hList7"/>
    <dgm:cxn modelId="{75498E06-7666-4B53-98C9-D69C7D148BE1}" type="presOf" srcId="{FB1298D0-7047-49B1-8986-E0349DF7E635}" destId="{08CB74BF-682B-4CED-ACCD-C34A694AB8E4}" srcOrd="1" destOrd="0" presId="urn:microsoft.com/office/officeart/2005/8/layout/hList7"/>
    <dgm:cxn modelId="{09560DC3-D403-4C08-87A9-1C42AE3E8E57}" type="presOf" srcId="{072D2980-A828-4F5B-9BDA-E7248A2C79B8}" destId="{097BC84C-0F81-4F34-9003-431ACE04ECB2}" srcOrd="1" destOrd="0" presId="urn:microsoft.com/office/officeart/2005/8/layout/hList7"/>
    <dgm:cxn modelId="{1FE3212C-5870-466D-ACFC-3F94DF0DE71B}" srcId="{D421BCD5-689C-4D78-849E-6F48DA8FDE24}" destId="{C2FAE3C6-F994-476B-818D-FF41E112E89B}" srcOrd="4" destOrd="0" parTransId="{4C361224-D872-4ACF-BA54-BEB63FB31045}" sibTransId="{899349C8-93F6-4FB8-AAF9-EEF04252B01A}"/>
    <dgm:cxn modelId="{7C1CA9A1-6DA5-42A6-A789-35A008705C18}" type="presOf" srcId="{0DF69F07-B84A-4F8E-8B05-34FDBA8646C7}" destId="{D3BBEA9C-1A52-492D-8AFC-1EF26FD086DE}" srcOrd="0" destOrd="0" presId="urn:microsoft.com/office/officeart/2005/8/layout/hList7"/>
    <dgm:cxn modelId="{E37DC56D-78EC-4095-AC52-0733C9CFA6CA}" type="presOf" srcId="{4AF69742-FE9A-4DAF-B8F4-D5D51FFC70DA}" destId="{D09F7302-763F-4BF3-9D9E-5ECFF271EAB3}" srcOrd="1" destOrd="0" presId="urn:microsoft.com/office/officeart/2005/8/layout/hList7"/>
    <dgm:cxn modelId="{63B96F1C-2F21-4D59-A44C-020646D537A8}" type="presOf" srcId="{FB1298D0-7047-49B1-8986-E0349DF7E635}" destId="{0B5FBD56-F13B-463D-8FA9-D3FBFD534782}" srcOrd="0" destOrd="0" presId="urn:microsoft.com/office/officeart/2005/8/layout/hList7"/>
    <dgm:cxn modelId="{0318BE03-D708-440D-8056-CBD966874D0C}" srcId="{D421BCD5-689C-4D78-849E-6F48DA8FDE24}" destId="{0DF69F07-B84A-4F8E-8B05-34FDBA8646C7}" srcOrd="3" destOrd="0" parTransId="{6A00F7C2-D357-48F5-9508-5B128C1917B8}" sibTransId="{75BA9C1A-6EEA-4E61-AC17-D947DA95CFE1}"/>
    <dgm:cxn modelId="{FC8A65EB-7C5B-41AF-89DA-3E99160D79C8}" type="presOf" srcId="{207F2276-3756-47E6-A633-9A1D47942B96}" destId="{7AAB8B7A-78DC-4188-97A3-F088B802BE42}" srcOrd="0" destOrd="0" presId="urn:microsoft.com/office/officeart/2005/8/layout/hList7"/>
    <dgm:cxn modelId="{3FD0B67F-6F57-4BDD-8965-A1884E5C3E95}" type="presOf" srcId="{899349C8-93F6-4FB8-AAF9-EEF04252B01A}" destId="{393A3847-6F91-48EE-9665-9722CBA5EAE9}" srcOrd="0" destOrd="0" presId="urn:microsoft.com/office/officeart/2005/8/layout/hList7"/>
    <dgm:cxn modelId="{449F3BF2-538C-4F3A-BF68-21C16AA6F64A}" srcId="{D421BCD5-689C-4D78-849E-6F48DA8FDE24}" destId="{6B3F64F4-7641-4E5B-9DA8-7D2D9FE1DDCE}" srcOrd="7" destOrd="0" parTransId="{FB2CFE82-1233-406F-9C5C-C196F1B27650}" sibTransId="{8F153CD9-D6B3-4C8E-B398-E672AD90CD47}"/>
    <dgm:cxn modelId="{673B2152-D60C-4D85-8966-232F26AEB3E8}" srcId="{D421BCD5-689C-4D78-849E-6F48DA8FDE24}" destId="{FB1298D0-7047-49B1-8986-E0349DF7E635}" srcOrd="6" destOrd="0" parTransId="{D4EFF1C9-BFA6-45CB-9B0B-41490C14103F}" sibTransId="{9F973A79-31A6-49C5-8478-D3E286FD9157}"/>
    <dgm:cxn modelId="{50C82F88-45DE-42C3-BDC0-268C1672EE9A}" type="presOf" srcId="{0DF69F07-B84A-4F8E-8B05-34FDBA8646C7}" destId="{24200F49-AE22-49B4-9E67-449315E76FCF}" srcOrd="1" destOrd="0" presId="urn:microsoft.com/office/officeart/2005/8/layout/hList7"/>
    <dgm:cxn modelId="{C61492FD-118E-4D87-9689-5D8286502F6F}" type="presOf" srcId="{C2FAE3C6-F994-476B-818D-FF41E112E89B}" destId="{3852660C-C6E0-4EF9-B9CE-77490BD4F733}" srcOrd="1" destOrd="0" presId="urn:microsoft.com/office/officeart/2005/8/layout/hList7"/>
    <dgm:cxn modelId="{E3F35D5F-6338-467B-B32F-95BAEA7D1C8B}" type="presOf" srcId="{75BA9C1A-6EEA-4E61-AC17-D947DA95CFE1}" destId="{FD71C53A-004A-47C1-A9AF-288285557C1C}" srcOrd="0" destOrd="0" presId="urn:microsoft.com/office/officeart/2005/8/layout/hList7"/>
    <dgm:cxn modelId="{5ADFDCE3-E834-4B58-90F2-487C7DC7A94D}" srcId="{D421BCD5-689C-4D78-849E-6F48DA8FDE24}" destId="{072D2980-A828-4F5B-9BDA-E7248A2C79B8}" srcOrd="1" destOrd="0" parTransId="{93AA0937-D18C-4407-8BA9-74B726E597FC}" sibTransId="{D3F0CAF9-F8BE-4E37-A641-8335A53DA472}"/>
    <dgm:cxn modelId="{0BA9A8F6-DAC9-4429-B162-AB78F4551E32}" type="presOf" srcId="{072D2980-A828-4F5B-9BDA-E7248A2C79B8}" destId="{761ECEEF-992E-4A81-BCF1-950263CE4074}" srcOrd="0" destOrd="0" presId="urn:microsoft.com/office/officeart/2005/8/layout/hList7"/>
    <dgm:cxn modelId="{9E5441AD-823B-4420-B9CF-99F2E2C7D5D2}" srcId="{D421BCD5-689C-4D78-849E-6F48DA8FDE24}" destId="{4AF69742-FE9A-4DAF-B8F4-D5D51FFC70DA}" srcOrd="2" destOrd="0" parTransId="{729051BF-D6A6-4D99-9129-3800002DC03D}" sibTransId="{207F2276-3756-47E6-A633-9A1D47942B96}"/>
    <dgm:cxn modelId="{AFC8628C-E747-4371-AD79-1A887C083029}" type="presOf" srcId="{6B3F64F4-7641-4E5B-9DA8-7D2D9FE1DDCE}" destId="{028B5EA4-4BE7-410B-85AC-A16F36E1B066}" srcOrd="0" destOrd="0" presId="urn:microsoft.com/office/officeart/2005/8/layout/hList7"/>
    <dgm:cxn modelId="{0ED36857-E3F4-4607-A129-68A6944CFFC9}" type="presOf" srcId="{D421BCD5-689C-4D78-849E-6F48DA8FDE24}" destId="{304F1FF9-B256-4F9F-82DA-998176867ADE}" srcOrd="0" destOrd="0" presId="urn:microsoft.com/office/officeart/2005/8/layout/hList7"/>
    <dgm:cxn modelId="{A96D96AD-2481-43F3-91F4-1FF522247808}" type="presOf" srcId="{52A54388-96B3-44C5-BBFD-78E709F096A8}" destId="{FDD1AE92-1144-49A4-8C89-A4A51E5B8C0C}" srcOrd="1" destOrd="0" presId="urn:microsoft.com/office/officeart/2005/8/layout/hList7"/>
    <dgm:cxn modelId="{ADA80518-8968-4E48-ADA6-CE8778DCF1FC}" type="presOf" srcId="{5033B6AE-9B25-4F15-AD63-14383A7424B3}" destId="{4DA0B443-6EC3-4604-BF96-F09F94D3ED9A}" srcOrd="0" destOrd="0" presId="urn:microsoft.com/office/officeart/2005/8/layout/hList7"/>
    <dgm:cxn modelId="{EA4BD49A-AAC8-47AE-BAEA-FA8D627405A6}" type="presParOf" srcId="{304F1FF9-B256-4F9F-82DA-998176867ADE}" destId="{E7782DE3-DF59-4773-910F-038F092C0227}" srcOrd="0" destOrd="0" presId="urn:microsoft.com/office/officeart/2005/8/layout/hList7"/>
    <dgm:cxn modelId="{2E3111F9-C896-4E1A-B4D0-43139903B6DE}" type="presParOf" srcId="{304F1FF9-B256-4F9F-82DA-998176867ADE}" destId="{B2063ABC-23C3-404D-B2B4-EE94ED30E06B}" srcOrd="1" destOrd="0" presId="urn:microsoft.com/office/officeart/2005/8/layout/hList7"/>
    <dgm:cxn modelId="{BC6C5239-7B94-4FD6-8D3A-AAD8E22939B0}" type="presParOf" srcId="{B2063ABC-23C3-404D-B2B4-EE94ED30E06B}" destId="{8FF9995E-8A53-4292-A340-F2849DD0305B}" srcOrd="0" destOrd="0" presId="urn:microsoft.com/office/officeart/2005/8/layout/hList7"/>
    <dgm:cxn modelId="{B08B535A-A305-48B7-B23C-088F5DD46ED6}" type="presParOf" srcId="{8FF9995E-8A53-4292-A340-F2849DD0305B}" destId="{F491A202-02C5-486E-81A7-E1677BA42264}" srcOrd="0" destOrd="0" presId="urn:microsoft.com/office/officeart/2005/8/layout/hList7"/>
    <dgm:cxn modelId="{F6CB63D5-0D28-402E-B490-C3EBA006ECF5}" type="presParOf" srcId="{8FF9995E-8A53-4292-A340-F2849DD0305B}" destId="{FDD1AE92-1144-49A4-8C89-A4A51E5B8C0C}" srcOrd="1" destOrd="0" presId="urn:microsoft.com/office/officeart/2005/8/layout/hList7"/>
    <dgm:cxn modelId="{34E4B24E-F52A-44A0-8659-12B3C71C5F3B}" type="presParOf" srcId="{8FF9995E-8A53-4292-A340-F2849DD0305B}" destId="{18F73514-F330-480A-9039-4E0B506C6369}" srcOrd="2" destOrd="0" presId="urn:microsoft.com/office/officeart/2005/8/layout/hList7"/>
    <dgm:cxn modelId="{CDEBECFE-80A1-4094-8DB3-79CDD9FEB1F2}" type="presParOf" srcId="{8FF9995E-8A53-4292-A340-F2849DD0305B}" destId="{4A979320-08CA-4F81-9B64-A31E226EBDC5}" srcOrd="3" destOrd="0" presId="urn:microsoft.com/office/officeart/2005/8/layout/hList7"/>
    <dgm:cxn modelId="{3297C11D-EB0B-4752-8404-9B69F7AECE0F}" type="presParOf" srcId="{B2063ABC-23C3-404D-B2B4-EE94ED30E06B}" destId="{4DA0B443-6EC3-4604-BF96-F09F94D3ED9A}" srcOrd="1" destOrd="0" presId="urn:microsoft.com/office/officeart/2005/8/layout/hList7"/>
    <dgm:cxn modelId="{E1BA9CFA-5F7D-4336-974D-FC953973089F}" type="presParOf" srcId="{B2063ABC-23C3-404D-B2B4-EE94ED30E06B}" destId="{89500459-5563-45C0-9EF3-6BF0E317ACF1}" srcOrd="2" destOrd="0" presId="urn:microsoft.com/office/officeart/2005/8/layout/hList7"/>
    <dgm:cxn modelId="{A32882E7-9AC9-4006-B5E7-57859363EF04}" type="presParOf" srcId="{89500459-5563-45C0-9EF3-6BF0E317ACF1}" destId="{761ECEEF-992E-4A81-BCF1-950263CE4074}" srcOrd="0" destOrd="0" presId="urn:microsoft.com/office/officeart/2005/8/layout/hList7"/>
    <dgm:cxn modelId="{F15EBDB9-CD6D-4AB6-9225-55CB5225C1B0}" type="presParOf" srcId="{89500459-5563-45C0-9EF3-6BF0E317ACF1}" destId="{097BC84C-0F81-4F34-9003-431ACE04ECB2}" srcOrd="1" destOrd="0" presId="urn:microsoft.com/office/officeart/2005/8/layout/hList7"/>
    <dgm:cxn modelId="{0279F95D-0FE6-473C-B25A-31A33897CCD4}" type="presParOf" srcId="{89500459-5563-45C0-9EF3-6BF0E317ACF1}" destId="{77F8FF9D-3E86-4351-8A91-7E1D3D8C1C2F}" srcOrd="2" destOrd="0" presId="urn:microsoft.com/office/officeart/2005/8/layout/hList7"/>
    <dgm:cxn modelId="{A804225E-D530-4251-8E95-4BC9AEFD2A0C}" type="presParOf" srcId="{89500459-5563-45C0-9EF3-6BF0E317ACF1}" destId="{573CE495-EA27-4085-840B-5FF921B09BE2}" srcOrd="3" destOrd="0" presId="urn:microsoft.com/office/officeart/2005/8/layout/hList7"/>
    <dgm:cxn modelId="{EAE732CC-A08E-42C6-9B57-01CC5324B57E}" type="presParOf" srcId="{B2063ABC-23C3-404D-B2B4-EE94ED30E06B}" destId="{2485D943-5184-4451-908A-6AD5ED046F1E}" srcOrd="3" destOrd="0" presId="urn:microsoft.com/office/officeart/2005/8/layout/hList7"/>
    <dgm:cxn modelId="{25EAE3B4-70C3-4831-8136-7906387F4127}" type="presParOf" srcId="{B2063ABC-23C3-404D-B2B4-EE94ED30E06B}" destId="{8098CE8E-4F5E-4D18-A4F2-062666256A4D}" srcOrd="4" destOrd="0" presId="urn:microsoft.com/office/officeart/2005/8/layout/hList7"/>
    <dgm:cxn modelId="{6B5D3769-DE40-475A-B32E-C88260513AA7}" type="presParOf" srcId="{8098CE8E-4F5E-4D18-A4F2-062666256A4D}" destId="{60574F69-9AD7-4CB0-B2C2-495D6AF5AA62}" srcOrd="0" destOrd="0" presId="urn:microsoft.com/office/officeart/2005/8/layout/hList7"/>
    <dgm:cxn modelId="{AEE3815C-82D8-4B07-A2B8-A28623FF170D}" type="presParOf" srcId="{8098CE8E-4F5E-4D18-A4F2-062666256A4D}" destId="{D09F7302-763F-4BF3-9D9E-5ECFF271EAB3}" srcOrd="1" destOrd="0" presId="urn:microsoft.com/office/officeart/2005/8/layout/hList7"/>
    <dgm:cxn modelId="{6FD250E3-455F-4154-B5E7-82BD612B6EAE}" type="presParOf" srcId="{8098CE8E-4F5E-4D18-A4F2-062666256A4D}" destId="{FC27D8C2-8195-4EE8-9A6E-38BD865DCCB8}" srcOrd="2" destOrd="0" presId="urn:microsoft.com/office/officeart/2005/8/layout/hList7"/>
    <dgm:cxn modelId="{5BC72C37-929C-49CF-9332-F400EE7B2328}" type="presParOf" srcId="{8098CE8E-4F5E-4D18-A4F2-062666256A4D}" destId="{823A9C65-1D3B-4F71-9507-FEB7A93EAF9F}" srcOrd="3" destOrd="0" presId="urn:microsoft.com/office/officeart/2005/8/layout/hList7"/>
    <dgm:cxn modelId="{5A4357C8-A02A-4FC2-9E89-89F339D81033}" type="presParOf" srcId="{B2063ABC-23C3-404D-B2B4-EE94ED30E06B}" destId="{7AAB8B7A-78DC-4188-97A3-F088B802BE42}" srcOrd="5" destOrd="0" presId="urn:microsoft.com/office/officeart/2005/8/layout/hList7"/>
    <dgm:cxn modelId="{48C0C653-C0C6-42FA-A87F-CA822F416311}" type="presParOf" srcId="{B2063ABC-23C3-404D-B2B4-EE94ED30E06B}" destId="{4B62E5F6-B901-4D7B-B966-6434BC8C8D4F}" srcOrd="6" destOrd="0" presId="urn:microsoft.com/office/officeart/2005/8/layout/hList7"/>
    <dgm:cxn modelId="{8F776044-1BC5-4AC7-A55B-17E611E597E4}" type="presParOf" srcId="{4B62E5F6-B901-4D7B-B966-6434BC8C8D4F}" destId="{D3BBEA9C-1A52-492D-8AFC-1EF26FD086DE}" srcOrd="0" destOrd="0" presId="urn:microsoft.com/office/officeart/2005/8/layout/hList7"/>
    <dgm:cxn modelId="{0B1F0046-9EF6-4085-B971-42256AE13BBB}" type="presParOf" srcId="{4B62E5F6-B901-4D7B-B966-6434BC8C8D4F}" destId="{24200F49-AE22-49B4-9E67-449315E76FCF}" srcOrd="1" destOrd="0" presId="urn:microsoft.com/office/officeart/2005/8/layout/hList7"/>
    <dgm:cxn modelId="{740B8C3A-4C57-4C8B-8D05-781AC636D30A}" type="presParOf" srcId="{4B62E5F6-B901-4D7B-B966-6434BC8C8D4F}" destId="{334E0235-D678-42F8-9B82-B0EDC83600A2}" srcOrd="2" destOrd="0" presId="urn:microsoft.com/office/officeart/2005/8/layout/hList7"/>
    <dgm:cxn modelId="{8F013788-A99F-46DB-91E7-8EAAB5C43760}" type="presParOf" srcId="{4B62E5F6-B901-4D7B-B966-6434BC8C8D4F}" destId="{311BE398-83E6-43B3-A133-C967E1C83F2B}" srcOrd="3" destOrd="0" presId="urn:microsoft.com/office/officeart/2005/8/layout/hList7"/>
    <dgm:cxn modelId="{5AB1BC18-93C1-4223-97D6-DC0AEDB42191}" type="presParOf" srcId="{B2063ABC-23C3-404D-B2B4-EE94ED30E06B}" destId="{FD71C53A-004A-47C1-A9AF-288285557C1C}" srcOrd="7" destOrd="0" presId="urn:microsoft.com/office/officeart/2005/8/layout/hList7"/>
    <dgm:cxn modelId="{6D27E6E3-78B6-4597-B800-2407973AE5F1}" type="presParOf" srcId="{B2063ABC-23C3-404D-B2B4-EE94ED30E06B}" destId="{23A49034-0B07-490D-B9EC-1DAF7D0CB6C4}" srcOrd="8" destOrd="0" presId="urn:microsoft.com/office/officeart/2005/8/layout/hList7"/>
    <dgm:cxn modelId="{99C6E3E6-D96F-438F-93EC-1CB4B8339581}" type="presParOf" srcId="{23A49034-0B07-490D-B9EC-1DAF7D0CB6C4}" destId="{42E47D14-9A66-4DEF-AF36-E32F062A4BC5}" srcOrd="0" destOrd="0" presId="urn:microsoft.com/office/officeart/2005/8/layout/hList7"/>
    <dgm:cxn modelId="{3C835258-5354-4E6B-A466-86AC5D98E261}" type="presParOf" srcId="{23A49034-0B07-490D-B9EC-1DAF7D0CB6C4}" destId="{3852660C-C6E0-4EF9-B9CE-77490BD4F733}" srcOrd="1" destOrd="0" presId="urn:microsoft.com/office/officeart/2005/8/layout/hList7"/>
    <dgm:cxn modelId="{50E5E264-68DE-43A1-88F6-93600C944E5A}" type="presParOf" srcId="{23A49034-0B07-490D-B9EC-1DAF7D0CB6C4}" destId="{A504A63F-EF9D-4125-9417-F7A11802AE9E}" srcOrd="2" destOrd="0" presId="urn:microsoft.com/office/officeart/2005/8/layout/hList7"/>
    <dgm:cxn modelId="{ED5FB13C-4078-41EA-B9FF-3B693E248AE9}" type="presParOf" srcId="{23A49034-0B07-490D-B9EC-1DAF7D0CB6C4}" destId="{7200E5EE-98B4-4D88-8CDC-1F8CF6764149}" srcOrd="3" destOrd="0" presId="urn:microsoft.com/office/officeart/2005/8/layout/hList7"/>
    <dgm:cxn modelId="{1FD37379-21F6-48D7-AD9D-E8D585A3A12B}" type="presParOf" srcId="{B2063ABC-23C3-404D-B2B4-EE94ED30E06B}" destId="{393A3847-6F91-48EE-9665-9722CBA5EAE9}" srcOrd="9" destOrd="0" presId="urn:microsoft.com/office/officeart/2005/8/layout/hList7"/>
    <dgm:cxn modelId="{21E34DAC-0C3E-4790-8625-770D599A64F4}" type="presParOf" srcId="{B2063ABC-23C3-404D-B2B4-EE94ED30E06B}" destId="{2804B9BE-DE61-41E2-A5EE-4BC25EC4ACEB}" srcOrd="10" destOrd="0" presId="urn:microsoft.com/office/officeart/2005/8/layout/hList7"/>
    <dgm:cxn modelId="{AE4D4D4A-357E-40E1-945A-91E1E8318A46}" type="presParOf" srcId="{2804B9BE-DE61-41E2-A5EE-4BC25EC4ACEB}" destId="{DDD36716-1ADF-4C01-8461-B4D1CAD246FB}" srcOrd="0" destOrd="0" presId="urn:microsoft.com/office/officeart/2005/8/layout/hList7"/>
    <dgm:cxn modelId="{2BA6D729-BE61-4D3F-8F2C-C2C34FD02A55}" type="presParOf" srcId="{2804B9BE-DE61-41E2-A5EE-4BC25EC4ACEB}" destId="{BC8D5042-4432-4E87-8548-121C70845C3C}" srcOrd="1" destOrd="0" presId="urn:microsoft.com/office/officeart/2005/8/layout/hList7"/>
    <dgm:cxn modelId="{D7486466-33B5-43C9-AB30-12EB83564BA6}" type="presParOf" srcId="{2804B9BE-DE61-41E2-A5EE-4BC25EC4ACEB}" destId="{70BAA110-D81C-4237-A09F-26D9F2520E3F}" srcOrd="2" destOrd="0" presId="urn:microsoft.com/office/officeart/2005/8/layout/hList7"/>
    <dgm:cxn modelId="{70523AE0-0D88-48A7-A9E2-509394DF651E}" type="presParOf" srcId="{2804B9BE-DE61-41E2-A5EE-4BC25EC4ACEB}" destId="{C1D4910C-69D6-4BB8-A1FA-C8E72657A8FF}" srcOrd="3" destOrd="0" presId="urn:microsoft.com/office/officeart/2005/8/layout/hList7"/>
    <dgm:cxn modelId="{588F6BB0-B105-4A01-8449-2760B57B6623}" type="presParOf" srcId="{B2063ABC-23C3-404D-B2B4-EE94ED30E06B}" destId="{70363521-D180-43E3-B7E8-E274B502A857}" srcOrd="11" destOrd="0" presId="urn:microsoft.com/office/officeart/2005/8/layout/hList7"/>
    <dgm:cxn modelId="{727FB2D5-6F34-42C2-8833-5A8FFAEB3A04}" type="presParOf" srcId="{B2063ABC-23C3-404D-B2B4-EE94ED30E06B}" destId="{17CB0764-FAC7-4E63-BC5C-08FE1CC2DEE8}" srcOrd="12" destOrd="0" presId="urn:microsoft.com/office/officeart/2005/8/layout/hList7"/>
    <dgm:cxn modelId="{FB16A1FE-8D43-4DD3-9B16-8453F0C75DC1}" type="presParOf" srcId="{17CB0764-FAC7-4E63-BC5C-08FE1CC2DEE8}" destId="{0B5FBD56-F13B-463D-8FA9-D3FBFD534782}" srcOrd="0" destOrd="0" presId="urn:microsoft.com/office/officeart/2005/8/layout/hList7"/>
    <dgm:cxn modelId="{229F134D-DBD4-4212-AE59-F879AB867AD5}" type="presParOf" srcId="{17CB0764-FAC7-4E63-BC5C-08FE1CC2DEE8}" destId="{08CB74BF-682B-4CED-ACCD-C34A694AB8E4}" srcOrd="1" destOrd="0" presId="urn:microsoft.com/office/officeart/2005/8/layout/hList7"/>
    <dgm:cxn modelId="{5BA13020-108F-40CE-B6DD-B6A85678C713}" type="presParOf" srcId="{17CB0764-FAC7-4E63-BC5C-08FE1CC2DEE8}" destId="{E39161DA-4014-4225-BE43-7FFAC24F4D0D}" srcOrd="2" destOrd="0" presId="urn:microsoft.com/office/officeart/2005/8/layout/hList7"/>
    <dgm:cxn modelId="{076202BC-91DA-4198-B645-9C21991CA3C2}" type="presParOf" srcId="{17CB0764-FAC7-4E63-BC5C-08FE1CC2DEE8}" destId="{A6DF34CE-E353-4FF4-9802-F0B622CCE107}" srcOrd="3" destOrd="0" presId="urn:microsoft.com/office/officeart/2005/8/layout/hList7"/>
    <dgm:cxn modelId="{AA497674-CF1F-4806-BBB9-605F540439EB}" type="presParOf" srcId="{B2063ABC-23C3-404D-B2B4-EE94ED30E06B}" destId="{AC31FB54-73E9-400B-B81F-BF68EFA9CA66}" srcOrd="13" destOrd="0" presId="urn:microsoft.com/office/officeart/2005/8/layout/hList7"/>
    <dgm:cxn modelId="{CA1FEAAB-7CB3-4287-921C-86E2B13D7EB0}" type="presParOf" srcId="{B2063ABC-23C3-404D-B2B4-EE94ED30E06B}" destId="{DA229CD7-E836-4C67-9E3A-6EC7ADB146E2}" srcOrd="14" destOrd="0" presId="urn:microsoft.com/office/officeart/2005/8/layout/hList7"/>
    <dgm:cxn modelId="{DB780BC6-36DD-4209-8375-1DA42D353B37}" type="presParOf" srcId="{DA229CD7-E836-4C67-9E3A-6EC7ADB146E2}" destId="{028B5EA4-4BE7-410B-85AC-A16F36E1B066}" srcOrd="0" destOrd="0" presId="urn:microsoft.com/office/officeart/2005/8/layout/hList7"/>
    <dgm:cxn modelId="{1EECB4D1-AD20-4085-81FA-3E544B7DCEF1}" type="presParOf" srcId="{DA229CD7-E836-4C67-9E3A-6EC7ADB146E2}" destId="{8738D932-6DC6-4DA4-8A0A-F4FF66CB4B07}" srcOrd="1" destOrd="0" presId="urn:microsoft.com/office/officeart/2005/8/layout/hList7"/>
    <dgm:cxn modelId="{6AE9CA6C-5689-4811-A29C-478141FDEBE5}" type="presParOf" srcId="{DA229CD7-E836-4C67-9E3A-6EC7ADB146E2}" destId="{FA3EC410-DE34-442E-A1CB-E2529711CADD}" srcOrd="2" destOrd="0" presId="urn:microsoft.com/office/officeart/2005/8/layout/hList7"/>
    <dgm:cxn modelId="{9DDDDC4E-D975-421D-BB76-EAA8B9303F55}" type="presParOf" srcId="{DA229CD7-E836-4C67-9E3A-6EC7ADB146E2}" destId="{B64D836D-6209-4F1B-8A99-7DC4E71006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3750E-5EDD-4702-B86F-920C53480A2F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C3CB767B-E9AC-4597-AEC3-31D7C2180ED6}">
      <dgm:prSet phldrT="[Texto]" custT="1"/>
      <dgm:spPr/>
      <dgm:t>
        <a:bodyPr/>
        <a:lstStyle/>
        <a:p>
          <a:r>
            <a:rPr lang="es-PE" sz="2200" dirty="0" smtClean="0"/>
            <a:t>EDUCACIÓN</a:t>
          </a:r>
        </a:p>
        <a:p>
          <a:r>
            <a:rPr lang="es-MX" sz="1600" dirty="0" smtClean="0"/>
            <a:t>Mejor aprendizaje de la población</a:t>
          </a:r>
          <a:endParaRPr lang="es-PE" sz="1600" dirty="0"/>
        </a:p>
      </dgm:t>
    </dgm:pt>
    <dgm:pt modelId="{1523FBF7-1514-4E20-B4C1-ECE37BEC63DB}" type="parTrans" cxnId="{E3B6D6CB-30FF-41EE-A155-F3D9BB98340D}">
      <dgm:prSet/>
      <dgm:spPr/>
      <dgm:t>
        <a:bodyPr/>
        <a:lstStyle/>
        <a:p>
          <a:endParaRPr lang="es-PE"/>
        </a:p>
      </dgm:t>
    </dgm:pt>
    <dgm:pt modelId="{58150195-F331-449D-969E-EE3E22FF6E86}" type="sibTrans" cxnId="{E3B6D6CB-30FF-41EE-A155-F3D9BB98340D}">
      <dgm:prSet/>
      <dgm:spPr/>
      <dgm:t>
        <a:bodyPr/>
        <a:lstStyle/>
        <a:p>
          <a:endParaRPr lang="es-PE"/>
        </a:p>
      </dgm:t>
    </dgm:pt>
    <dgm:pt modelId="{8B74D07F-6AE3-40DC-A151-03AD76919A0F}">
      <dgm:prSet phldrT="[Texto]" custT="1"/>
      <dgm:spPr/>
      <dgm:t>
        <a:bodyPr/>
        <a:lstStyle/>
        <a:p>
          <a:r>
            <a:rPr lang="es-PE" sz="2200" dirty="0" smtClean="0"/>
            <a:t>VIVIENDA</a:t>
          </a:r>
        </a:p>
        <a:p>
          <a:r>
            <a:rPr lang="es-MX" sz="1600" dirty="0" smtClean="0"/>
            <a:t>Niños y niñas sin EDA e IRAS</a:t>
          </a:r>
          <a:endParaRPr lang="es-PE" sz="1600" dirty="0"/>
        </a:p>
      </dgm:t>
    </dgm:pt>
    <dgm:pt modelId="{28135156-50B2-4D12-90DA-056179636BA2}" type="parTrans" cxnId="{C7C7EE9E-1B93-4872-8F00-26F10806D256}">
      <dgm:prSet/>
      <dgm:spPr/>
      <dgm:t>
        <a:bodyPr/>
        <a:lstStyle/>
        <a:p>
          <a:endParaRPr lang="es-PE"/>
        </a:p>
      </dgm:t>
    </dgm:pt>
    <dgm:pt modelId="{17BE10C7-491C-43D1-AA2B-6E6E104A1977}" type="sibTrans" cxnId="{C7C7EE9E-1B93-4872-8F00-26F10806D256}">
      <dgm:prSet/>
      <dgm:spPr/>
      <dgm:t>
        <a:bodyPr/>
        <a:lstStyle/>
        <a:p>
          <a:endParaRPr lang="es-PE"/>
        </a:p>
      </dgm:t>
    </dgm:pt>
    <dgm:pt modelId="{37FFECDB-1B2D-4942-915F-F3FB0B4D34A6}">
      <dgm:prSet phldrT="[Texto]" custT="1"/>
      <dgm:spPr/>
      <dgm:t>
        <a:bodyPr/>
        <a:lstStyle/>
        <a:p>
          <a:r>
            <a:rPr lang="es-PE" sz="2200" dirty="0" smtClean="0"/>
            <a:t>INCLUSIÓN</a:t>
          </a:r>
        </a:p>
        <a:p>
          <a:r>
            <a:rPr lang="es-MX" sz="1600" dirty="0" smtClean="0"/>
            <a:t>Igualdad en el acceso a los servicios</a:t>
          </a:r>
          <a:endParaRPr lang="es-PE" sz="1600" dirty="0"/>
        </a:p>
      </dgm:t>
    </dgm:pt>
    <dgm:pt modelId="{2BBDC025-3203-434B-BA1B-EA214CCC7556}" type="parTrans" cxnId="{F4C992FF-A3D9-4244-9C72-CFB84264BF25}">
      <dgm:prSet/>
      <dgm:spPr/>
      <dgm:t>
        <a:bodyPr/>
        <a:lstStyle/>
        <a:p>
          <a:endParaRPr lang="es-PE"/>
        </a:p>
      </dgm:t>
    </dgm:pt>
    <dgm:pt modelId="{1052047C-127C-4D61-8C4B-11B25ECC4CE7}" type="sibTrans" cxnId="{F4C992FF-A3D9-4244-9C72-CFB84264BF25}">
      <dgm:prSet/>
      <dgm:spPr/>
      <dgm:t>
        <a:bodyPr/>
        <a:lstStyle/>
        <a:p>
          <a:endParaRPr lang="es-PE"/>
        </a:p>
      </dgm:t>
    </dgm:pt>
    <dgm:pt modelId="{1FD9B6FE-E08F-4E44-B023-3712FE7698E7}">
      <dgm:prSet phldrT="[Texto]" custT="1"/>
      <dgm:spPr/>
      <dgm:t>
        <a:bodyPr/>
        <a:lstStyle/>
        <a:p>
          <a:r>
            <a:rPr lang="es-PE" sz="2200" dirty="0" smtClean="0"/>
            <a:t>SALUD</a:t>
          </a:r>
        </a:p>
        <a:p>
          <a:r>
            <a:rPr lang="es-MX" sz="1600" dirty="0" smtClean="0"/>
            <a:t>Niños y niñas sin anemia </a:t>
          </a:r>
          <a:endParaRPr lang="es-PE" sz="1600" dirty="0" smtClean="0"/>
        </a:p>
        <a:p>
          <a:r>
            <a:rPr lang="es-MX" sz="1600" dirty="0" smtClean="0"/>
            <a:t>Niños y niñas sin desnutrición</a:t>
          </a:r>
          <a:endParaRPr lang="es-PE" sz="1600" dirty="0"/>
        </a:p>
      </dgm:t>
    </dgm:pt>
    <dgm:pt modelId="{36F67051-EB78-4A15-87D1-1E1B3DFF40BC}" type="parTrans" cxnId="{FA85BD5F-EB31-46FB-B4EF-51F733404625}">
      <dgm:prSet/>
      <dgm:spPr/>
      <dgm:t>
        <a:bodyPr/>
        <a:lstStyle/>
        <a:p>
          <a:endParaRPr lang="es-PE"/>
        </a:p>
      </dgm:t>
    </dgm:pt>
    <dgm:pt modelId="{EC4266F3-C005-4E20-8F67-F17F94AFC523}" type="sibTrans" cxnId="{FA85BD5F-EB31-46FB-B4EF-51F733404625}">
      <dgm:prSet/>
      <dgm:spPr/>
      <dgm:t>
        <a:bodyPr/>
        <a:lstStyle/>
        <a:p>
          <a:endParaRPr lang="es-PE"/>
        </a:p>
      </dgm:t>
    </dgm:pt>
    <dgm:pt modelId="{9C76459A-C236-4828-8C49-6FB385C2E451}" type="pres">
      <dgm:prSet presAssocID="{FF83750E-5EDD-4702-B86F-920C53480A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921C36E-EEEB-4881-A88B-FA4616FD8BC8}" type="pres">
      <dgm:prSet presAssocID="{C3CB767B-E9AC-4597-AEC3-31D7C2180ED6}" presName="dummy" presStyleCnt="0"/>
      <dgm:spPr/>
    </dgm:pt>
    <dgm:pt modelId="{69AEA667-A558-4ACC-9B22-C37DB3BE3144}" type="pres">
      <dgm:prSet presAssocID="{C3CB767B-E9AC-4597-AEC3-31D7C2180ED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0AD238-B6A8-4039-A4EC-2B344E879F5D}" type="pres">
      <dgm:prSet presAssocID="{58150195-F331-449D-969E-EE3E22FF6E86}" presName="sibTrans" presStyleLbl="node1" presStyleIdx="0" presStyleCnt="4"/>
      <dgm:spPr/>
      <dgm:t>
        <a:bodyPr/>
        <a:lstStyle/>
        <a:p>
          <a:endParaRPr lang="es-PE"/>
        </a:p>
      </dgm:t>
    </dgm:pt>
    <dgm:pt modelId="{0CF57BE4-2F24-4E3B-B7B1-39C36A5304D1}" type="pres">
      <dgm:prSet presAssocID="{8B74D07F-6AE3-40DC-A151-03AD76919A0F}" presName="dummy" presStyleCnt="0"/>
      <dgm:spPr/>
    </dgm:pt>
    <dgm:pt modelId="{5DD6FB10-A744-4532-8D3A-B7EDF8620863}" type="pres">
      <dgm:prSet presAssocID="{8B74D07F-6AE3-40DC-A151-03AD76919A0F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88D990B-03E7-4070-B06C-B459C02C5D19}" type="pres">
      <dgm:prSet presAssocID="{17BE10C7-491C-43D1-AA2B-6E6E104A1977}" presName="sibTrans" presStyleLbl="node1" presStyleIdx="1" presStyleCnt="4"/>
      <dgm:spPr/>
      <dgm:t>
        <a:bodyPr/>
        <a:lstStyle/>
        <a:p>
          <a:endParaRPr lang="es-PE"/>
        </a:p>
      </dgm:t>
    </dgm:pt>
    <dgm:pt modelId="{3BD3918F-6D51-4908-BFB2-36078F667908}" type="pres">
      <dgm:prSet presAssocID="{37FFECDB-1B2D-4942-915F-F3FB0B4D34A6}" presName="dummy" presStyleCnt="0"/>
      <dgm:spPr/>
    </dgm:pt>
    <dgm:pt modelId="{35A0D2DC-8590-4C26-8635-23D82D05EAF5}" type="pres">
      <dgm:prSet presAssocID="{37FFECDB-1B2D-4942-915F-F3FB0B4D34A6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5BB07CD-E0D8-46C7-89EE-F131C6E6C000}" type="pres">
      <dgm:prSet presAssocID="{1052047C-127C-4D61-8C4B-11B25ECC4CE7}" presName="sibTrans" presStyleLbl="node1" presStyleIdx="2" presStyleCnt="4"/>
      <dgm:spPr/>
      <dgm:t>
        <a:bodyPr/>
        <a:lstStyle/>
        <a:p>
          <a:endParaRPr lang="es-PE"/>
        </a:p>
      </dgm:t>
    </dgm:pt>
    <dgm:pt modelId="{CDA3EB0F-1E0E-4BEF-88C1-5914E195F827}" type="pres">
      <dgm:prSet presAssocID="{1FD9B6FE-E08F-4E44-B023-3712FE7698E7}" presName="dummy" presStyleCnt="0"/>
      <dgm:spPr/>
    </dgm:pt>
    <dgm:pt modelId="{EE785D4D-E46E-42A8-8977-0F7B64E48936}" type="pres">
      <dgm:prSet presAssocID="{1FD9B6FE-E08F-4E44-B023-3712FE7698E7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14A7C0E-FAA3-4F89-A773-BB2D86A59DC6}" type="pres">
      <dgm:prSet presAssocID="{EC4266F3-C005-4E20-8F67-F17F94AFC523}" presName="sibTrans" presStyleLbl="node1" presStyleIdx="3" presStyleCnt="4"/>
      <dgm:spPr/>
      <dgm:t>
        <a:bodyPr/>
        <a:lstStyle/>
        <a:p>
          <a:endParaRPr lang="es-PE"/>
        </a:p>
      </dgm:t>
    </dgm:pt>
  </dgm:ptLst>
  <dgm:cxnLst>
    <dgm:cxn modelId="{97CBE1D0-8E8C-4B46-9BC2-610A46765D33}" type="presOf" srcId="{EC4266F3-C005-4E20-8F67-F17F94AFC523}" destId="{414A7C0E-FAA3-4F89-A773-BB2D86A59DC6}" srcOrd="0" destOrd="0" presId="urn:microsoft.com/office/officeart/2005/8/layout/cycle1"/>
    <dgm:cxn modelId="{30C9D50E-994B-48AD-9791-F80DD386177A}" type="presOf" srcId="{58150195-F331-449D-969E-EE3E22FF6E86}" destId="{EA0AD238-B6A8-4039-A4EC-2B344E879F5D}" srcOrd="0" destOrd="0" presId="urn:microsoft.com/office/officeart/2005/8/layout/cycle1"/>
    <dgm:cxn modelId="{F4C992FF-A3D9-4244-9C72-CFB84264BF25}" srcId="{FF83750E-5EDD-4702-B86F-920C53480A2F}" destId="{37FFECDB-1B2D-4942-915F-F3FB0B4D34A6}" srcOrd="2" destOrd="0" parTransId="{2BBDC025-3203-434B-BA1B-EA214CCC7556}" sibTransId="{1052047C-127C-4D61-8C4B-11B25ECC4CE7}"/>
    <dgm:cxn modelId="{66A6BD84-588A-4D20-B8B4-3689410AFA76}" type="presOf" srcId="{1FD9B6FE-E08F-4E44-B023-3712FE7698E7}" destId="{EE785D4D-E46E-42A8-8977-0F7B64E48936}" srcOrd="0" destOrd="0" presId="urn:microsoft.com/office/officeart/2005/8/layout/cycle1"/>
    <dgm:cxn modelId="{C0D20A2C-9E04-47F6-B53E-E2E07206F9A5}" type="presOf" srcId="{8B74D07F-6AE3-40DC-A151-03AD76919A0F}" destId="{5DD6FB10-A744-4532-8D3A-B7EDF8620863}" srcOrd="0" destOrd="0" presId="urn:microsoft.com/office/officeart/2005/8/layout/cycle1"/>
    <dgm:cxn modelId="{FA85BD5F-EB31-46FB-B4EF-51F733404625}" srcId="{FF83750E-5EDD-4702-B86F-920C53480A2F}" destId="{1FD9B6FE-E08F-4E44-B023-3712FE7698E7}" srcOrd="3" destOrd="0" parTransId="{36F67051-EB78-4A15-87D1-1E1B3DFF40BC}" sibTransId="{EC4266F3-C005-4E20-8F67-F17F94AFC523}"/>
    <dgm:cxn modelId="{E3B6D6CB-30FF-41EE-A155-F3D9BB98340D}" srcId="{FF83750E-5EDD-4702-B86F-920C53480A2F}" destId="{C3CB767B-E9AC-4597-AEC3-31D7C2180ED6}" srcOrd="0" destOrd="0" parTransId="{1523FBF7-1514-4E20-B4C1-ECE37BEC63DB}" sibTransId="{58150195-F331-449D-969E-EE3E22FF6E86}"/>
    <dgm:cxn modelId="{6C6334EC-7DB5-4936-8467-99777106EF7F}" type="presOf" srcId="{C3CB767B-E9AC-4597-AEC3-31D7C2180ED6}" destId="{69AEA667-A558-4ACC-9B22-C37DB3BE3144}" srcOrd="0" destOrd="0" presId="urn:microsoft.com/office/officeart/2005/8/layout/cycle1"/>
    <dgm:cxn modelId="{5F9BEB71-3366-4267-B63B-CBA68C634601}" type="presOf" srcId="{17BE10C7-491C-43D1-AA2B-6E6E104A1977}" destId="{988D990B-03E7-4070-B06C-B459C02C5D19}" srcOrd="0" destOrd="0" presId="urn:microsoft.com/office/officeart/2005/8/layout/cycle1"/>
    <dgm:cxn modelId="{C7C7EE9E-1B93-4872-8F00-26F10806D256}" srcId="{FF83750E-5EDD-4702-B86F-920C53480A2F}" destId="{8B74D07F-6AE3-40DC-A151-03AD76919A0F}" srcOrd="1" destOrd="0" parTransId="{28135156-50B2-4D12-90DA-056179636BA2}" sibTransId="{17BE10C7-491C-43D1-AA2B-6E6E104A1977}"/>
    <dgm:cxn modelId="{707933CE-23DC-4C2E-8A3B-232726BCA19B}" type="presOf" srcId="{FF83750E-5EDD-4702-B86F-920C53480A2F}" destId="{9C76459A-C236-4828-8C49-6FB385C2E451}" srcOrd="0" destOrd="0" presId="urn:microsoft.com/office/officeart/2005/8/layout/cycle1"/>
    <dgm:cxn modelId="{146387ED-86F1-4101-81A1-D9F4BFF0F5ED}" type="presOf" srcId="{1052047C-127C-4D61-8C4B-11B25ECC4CE7}" destId="{15BB07CD-E0D8-46C7-89EE-F131C6E6C000}" srcOrd="0" destOrd="0" presId="urn:microsoft.com/office/officeart/2005/8/layout/cycle1"/>
    <dgm:cxn modelId="{6B858D44-5F4C-4EC1-8774-9272364FF809}" type="presOf" srcId="{37FFECDB-1B2D-4942-915F-F3FB0B4D34A6}" destId="{35A0D2DC-8590-4C26-8635-23D82D05EAF5}" srcOrd="0" destOrd="0" presId="urn:microsoft.com/office/officeart/2005/8/layout/cycle1"/>
    <dgm:cxn modelId="{5D7970C5-8094-4DB6-921F-14529E1F0590}" type="presParOf" srcId="{9C76459A-C236-4828-8C49-6FB385C2E451}" destId="{C921C36E-EEEB-4881-A88B-FA4616FD8BC8}" srcOrd="0" destOrd="0" presId="urn:microsoft.com/office/officeart/2005/8/layout/cycle1"/>
    <dgm:cxn modelId="{D2C511F4-43BC-4075-BD23-D0012457E65A}" type="presParOf" srcId="{9C76459A-C236-4828-8C49-6FB385C2E451}" destId="{69AEA667-A558-4ACC-9B22-C37DB3BE3144}" srcOrd="1" destOrd="0" presId="urn:microsoft.com/office/officeart/2005/8/layout/cycle1"/>
    <dgm:cxn modelId="{3644D795-4F19-4AF1-9333-14046AF91BFD}" type="presParOf" srcId="{9C76459A-C236-4828-8C49-6FB385C2E451}" destId="{EA0AD238-B6A8-4039-A4EC-2B344E879F5D}" srcOrd="2" destOrd="0" presId="urn:microsoft.com/office/officeart/2005/8/layout/cycle1"/>
    <dgm:cxn modelId="{5A6BD95B-F2DE-49C7-9806-C328FF9C2487}" type="presParOf" srcId="{9C76459A-C236-4828-8C49-6FB385C2E451}" destId="{0CF57BE4-2F24-4E3B-B7B1-39C36A5304D1}" srcOrd="3" destOrd="0" presId="urn:microsoft.com/office/officeart/2005/8/layout/cycle1"/>
    <dgm:cxn modelId="{35C4DC2D-D0D8-431D-BB77-EBBC2A7F4467}" type="presParOf" srcId="{9C76459A-C236-4828-8C49-6FB385C2E451}" destId="{5DD6FB10-A744-4532-8D3A-B7EDF8620863}" srcOrd="4" destOrd="0" presId="urn:microsoft.com/office/officeart/2005/8/layout/cycle1"/>
    <dgm:cxn modelId="{EE537CD2-F7B4-464D-A73B-001CB5098402}" type="presParOf" srcId="{9C76459A-C236-4828-8C49-6FB385C2E451}" destId="{988D990B-03E7-4070-B06C-B459C02C5D19}" srcOrd="5" destOrd="0" presId="urn:microsoft.com/office/officeart/2005/8/layout/cycle1"/>
    <dgm:cxn modelId="{A5736EDD-4FE5-4071-B943-A12A47AE9C00}" type="presParOf" srcId="{9C76459A-C236-4828-8C49-6FB385C2E451}" destId="{3BD3918F-6D51-4908-BFB2-36078F667908}" srcOrd="6" destOrd="0" presId="urn:microsoft.com/office/officeart/2005/8/layout/cycle1"/>
    <dgm:cxn modelId="{2B9482EA-10D1-415B-ABDE-7903622668CF}" type="presParOf" srcId="{9C76459A-C236-4828-8C49-6FB385C2E451}" destId="{35A0D2DC-8590-4C26-8635-23D82D05EAF5}" srcOrd="7" destOrd="0" presId="urn:microsoft.com/office/officeart/2005/8/layout/cycle1"/>
    <dgm:cxn modelId="{B12D5F59-7709-4AFD-B2FA-B885156BAE3F}" type="presParOf" srcId="{9C76459A-C236-4828-8C49-6FB385C2E451}" destId="{15BB07CD-E0D8-46C7-89EE-F131C6E6C000}" srcOrd="8" destOrd="0" presId="urn:microsoft.com/office/officeart/2005/8/layout/cycle1"/>
    <dgm:cxn modelId="{8E9E9243-91E6-4BF7-8A4E-EEB5F00D3F8F}" type="presParOf" srcId="{9C76459A-C236-4828-8C49-6FB385C2E451}" destId="{CDA3EB0F-1E0E-4BEF-88C1-5914E195F827}" srcOrd="9" destOrd="0" presId="urn:microsoft.com/office/officeart/2005/8/layout/cycle1"/>
    <dgm:cxn modelId="{8222BC50-9738-4D07-8B0C-64B8E8AC6311}" type="presParOf" srcId="{9C76459A-C236-4828-8C49-6FB385C2E451}" destId="{EE785D4D-E46E-42A8-8977-0F7B64E48936}" srcOrd="10" destOrd="0" presId="urn:microsoft.com/office/officeart/2005/8/layout/cycle1"/>
    <dgm:cxn modelId="{EF7F17E7-B02E-45D8-AB24-6B73B4ACFE4D}" type="presParOf" srcId="{9C76459A-C236-4828-8C49-6FB385C2E451}" destId="{414A7C0E-FAA3-4F89-A773-BB2D86A59DC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94C11-97F4-4ADB-A018-B8B156DC9451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EF7FC8B-98DF-43E3-A0B4-2FD2353E7847}">
      <dgm:prSet phldrT="[Texto]"/>
      <dgm:spPr/>
      <dgm:t>
        <a:bodyPr/>
        <a:lstStyle/>
        <a:p>
          <a:r>
            <a:rPr lang="es-PE" b="0" dirty="0" smtClean="0"/>
            <a:t>SALUD</a:t>
          </a:r>
          <a:endParaRPr lang="es-ES" b="0" dirty="0"/>
        </a:p>
      </dgm:t>
    </dgm:pt>
    <dgm:pt modelId="{FEB6E589-6CFD-447E-9749-CFA84520EF3B}" type="parTrans" cxnId="{2C59C524-D8FF-477D-9E36-29E1DFBC1980}">
      <dgm:prSet/>
      <dgm:spPr/>
      <dgm:t>
        <a:bodyPr/>
        <a:lstStyle/>
        <a:p>
          <a:endParaRPr lang="es-ES"/>
        </a:p>
      </dgm:t>
    </dgm:pt>
    <dgm:pt modelId="{4A26407C-B654-4B25-8AAD-284B5EE4FE4F}" type="sibTrans" cxnId="{2C59C524-D8FF-477D-9E36-29E1DFBC1980}">
      <dgm:prSet/>
      <dgm:spPr/>
      <dgm:t>
        <a:bodyPr/>
        <a:lstStyle/>
        <a:p>
          <a:endParaRPr lang="es-ES"/>
        </a:p>
      </dgm:t>
    </dgm:pt>
    <dgm:pt modelId="{B7F7C8E0-2436-40F8-A11A-A5CA30349E36}">
      <dgm:prSet phldrT="[Texto]"/>
      <dgm:spPr/>
      <dgm:t>
        <a:bodyPr/>
        <a:lstStyle/>
        <a:p>
          <a:pPr rtl="0"/>
          <a:r>
            <a:rPr lang="es-PE" dirty="0" smtClean="0"/>
            <a:t>Implementación</a:t>
          </a:r>
          <a:r>
            <a:rPr lang="es-PE" baseline="0" dirty="0" smtClean="0"/>
            <a:t> de PS Nuevo </a:t>
          </a:r>
          <a:r>
            <a:rPr lang="es-PE" baseline="0" dirty="0" err="1" smtClean="0"/>
            <a:t>Tocache</a:t>
          </a:r>
          <a:endParaRPr lang="es-ES" dirty="0"/>
        </a:p>
      </dgm:t>
    </dgm:pt>
    <dgm:pt modelId="{393BF228-1BBA-4CB1-B1FC-A342753698AF}" type="parTrans" cxnId="{B7EFF062-C6C7-4591-9571-34904F086B1F}">
      <dgm:prSet/>
      <dgm:spPr/>
      <dgm:t>
        <a:bodyPr/>
        <a:lstStyle/>
        <a:p>
          <a:endParaRPr lang="es-ES"/>
        </a:p>
      </dgm:t>
    </dgm:pt>
    <dgm:pt modelId="{0403AEEC-036B-4805-BCB5-D1C78A6FAADC}" type="sibTrans" cxnId="{B7EFF062-C6C7-4591-9571-34904F086B1F}">
      <dgm:prSet/>
      <dgm:spPr/>
      <dgm:t>
        <a:bodyPr/>
        <a:lstStyle/>
        <a:p>
          <a:endParaRPr lang="es-ES"/>
        </a:p>
      </dgm:t>
    </dgm:pt>
    <dgm:pt modelId="{46C78EE4-B7E2-49DE-8986-225AA02562DA}">
      <dgm:prSet phldrT="[Texto]"/>
      <dgm:spPr/>
      <dgm:t>
        <a:bodyPr/>
        <a:lstStyle/>
        <a:p>
          <a:r>
            <a:rPr lang="es-ES" dirty="0" smtClean="0"/>
            <a:t>Contratación de enfermero técnico.</a:t>
          </a:r>
          <a:endParaRPr lang="es-ES" dirty="0"/>
        </a:p>
      </dgm:t>
    </dgm:pt>
    <dgm:pt modelId="{3DFE2455-27D7-4947-8B02-30F0BB2C7031}" type="parTrans" cxnId="{98FBB693-91EF-41F5-9DDE-45349A238055}">
      <dgm:prSet/>
      <dgm:spPr/>
      <dgm:t>
        <a:bodyPr/>
        <a:lstStyle/>
        <a:p>
          <a:endParaRPr lang="es-ES"/>
        </a:p>
      </dgm:t>
    </dgm:pt>
    <dgm:pt modelId="{BEBC4E0E-6C02-4530-83CC-E13A6E44C434}" type="sibTrans" cxnId="{98FBB693-91EF-41F5-9DDE-45349A238055}">
      <dgm:prSet/>
      <dgm:spPr/>
      <dgm:t>
        <a:bodyPr/>
        <a:lstStyle/>
        <a:p>
          <a:endParaRPr lang="es-ES"/>
        </a:p>
      </dgm:t>
    </dgm:pt>
    <dgm:pt modelId="{F5198AD2-7347-47A5-9DE5-98FB52AF3A8A}">
      <dgm:prSet phldrT="[Texto]"/>
      <dgm:spPr/>
      <dgm:t>
        <a:bodyPr/>
        <a:lstStyle/>
        <a:p>
          <a:r>
            <a:rPr lang="es-ES" dirty="0" smtClean="0"/>
            <a:t>Contratación de docentes en EIB, y especialistas EIB en las UGEL</a:t>
          </a:r>
          <a:endParaRPr lang="es-ES" dirty="0"/>
        </a:p>
      </dgm:t>
    </dgm:pt>
    <dgm:pt modelId="{168CFE46-B80F-42D6-A7E4-D09C70B38BAD}" type="parTrans" cxnId="{E153EA0A-1E22-41AB-AFE0-FAE0C802DE9F}">
      <dgm:prSet/>
      <dgm:spPr/>
      <dgm:t>
        <a:bodyPr/>
        <a:lstStyle/>
        <a:p>
          <a:endParaRPr lang="es-ES"/>
        </a:p>
      </dgm:t>
    </dgm:pt>
    <dgm:pt modelId="{8348C3D7-D2F4-4DD9-AF46-B00DBACB8F2E}" type="sibTrans" cxnId="{E153EA0A-1E22-41AB-AFE0-FAE0C802DE9F}">
      <dgm:prSet/>
      <dgm:spPr/>
      <dgm:t>
        <a:bodyPr/>
        <a:lstStyle/>
        <a:p>
          <a:endParaRPr lang="es-ES"/>
        </a:p>
      </dgm:t>
    </dgm:pt>
    <dgm:pt modelId="{5282F78C-4A44-464D-8DFF-6EC50405E70C}">
      <dgm:prSet phldrT="[Texto]"/>
      <dgm:spPr/>
      <dgm:t>
        <a:bodyPr/>
        <a:lstStyle/>
        <a:p>
          <a:r>
            <a:rPr lang="es-ES" dirty="0" smtClean="0"/>
            <a:t>GOBIERNO REGIONAL</a:t>
          </a:r>
          <a:endParaRPr lang="es-ES" dirty="0"/>
        </a:p>
      </dgm:t>
    </dgm:pt>
    <dgm:pt modelId="{98CC782F-659C-47FF-B1BC-312BD546AC41}" type="parTrans" cxnId="{D7549D3F-C4FE-4E13-8BAE-29494CE28745}">
      <dgm:prSet/>
      <dgm:spPr/>
      <dgm:t>
        <a:bodyPr/>
        <a:lstStyle/>
        <a:p>
          <a:endParaRPr lang="es-ES"/>
        </a:p>
      </dgm:t>
    </dgm:pt>
    <dgm:pt modelId="{1D40F3F8-3859-481F-A7FF-42C4C7F50069}" type="sibTrans" cxnId="{D7549D3F-C4FE-4E13-8BAE-29494CE28745}">
      <dgm:prSet/>
      <dgm:spPr/>
      <dgm:t>
        <a:bodyPr/>
        <a:lstStyle/>
        <a:p>
          <a:endParaRPr lang="es-ES"/>
        </a:p>
      </dgm:t>
    </dgm:pt>
    <dgm:pt modelId="{5A496DF5-61B9-4674-BBFA-39591DA5EA6C}">
      <dgm:prSet/>
      <dgm:spPr/>
      <dgm:t>
        <a:bodyPr/>
        <a:lstStyle/>
        <a:p>
          <a:r>
            <a:rPr lang="es-ES" smtClean="0"/>
            <a:t>EDUCACIÓN</a:t>
          </a:r>
          <a:endParaRPr lang="es-ES" dirty="0"/>
        </a:p>
      </dgm:t>
    </dgm:pt>
    <dgm:pt modelId="{32751ECF-933E-4655-B7E7-34754016C75D}" type="parTrans" cxnId="{B745F192-A58C-4F04-85DD-C5F1AB463EA2}">
      <dgm:prSet/>
      <dgm:spPr/>
      <dgm:t>
        <a:bodyPr/>
        <a:lstStyle/>
        <a:p>
          <a:endParaRPr lang="es-ES"/>
        </a:p>
      </dgm:t>
    </dgm:pt>
    <dgm:pt modelId="{08D786EE-6B41-4ED4-A37F-15E0DE45DA9A}" type="sibTrans" cxnId="{B745F192-A58C-4F04-85DD-C5F1AB463EA2}">
      <dgm:prSet/>
      <dgm:spPr/>
      <dgm:t>
        <a:bodyPr/>
        <a:lstStyle/>
        <a:p>
          <a:endParaRPr lang="es-ES"/>
        </a:p>
      </dgm:t>
    </dgm:pt>
    <dgm:pt modelId="{FB3D1A48-56F3-4722-A69A-017DFE019637}">
      <dgm:prSet/>
      <dgm:spPr/>
      <dgm:t>
        <a:bodyPr/>
        <a:lstStyle/>
        <a:p>
          <a:r>
            <a:rPr lang="es-ES" dirty="0" smtClean="0"/>
            <a:t>Demora en contratación por restricción en marco normativo.</a:t>
          </a:r>
          <a:endParaRPr lang="es-ES" dirty="0"/>
        </a:p>
      </dgm:t>
    </dgm:pt>
    <dgm:pt modelId="{9EDF30EB-3EDD-4137-964A-0601770BDBBE}" type="parTrans" cxnId="{6124E39D-AA13-4DF3-AEA4-A1B5FD0C2938}">
      <dgm:prSet/>
      <dgm:spPr/>
      <dgm:t>
        <a:bodyPr/>
        <a:lstStyle/>
        <a:p>
          <a:endParaRPr lang="es-ES"/>
        </a:p>
      </dgm:t>
    </dgm:pt>
    <dgm:pt modelId="{736087C6-CB8A-46AD-A83A-DC30269D9ACE}" type="sibTrans" cxnId="{6124E39D-AA13-4DF3-AEA4-A1B5FD0C2938}">
      <dgm:prSet/>
      <dgm:spPr/>
      <dgm:t>
        <a:bodyPr/>
        <a:lstStyle/>
        <a:p>
          <a:endParaRPr lang="es-ES"/>
        </a:p>
      </dgm:t>
    </dgm:pt>
    <dgm:pt modelId="{24B6EA9C-7BCE-4C66-9814-8B8DCF36AD19}">
      <dgm:prSet phldrT="[Texto]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baseline="0" dirty="0" smtClean="0"/>
            <a:t>-Apertura de las mesas técnicas.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dirty="0" smtClean="0"/>
            <a:t>-Titulación</a:t>
          </a:r>
          <a:r>
            <a:rPr lang="es-PE" baseline="0" dirty="0" smtClean="0"/>
            <a:t> de CCNN.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baseline="0" dirty="0" smtClean="0"/>
            <a:t>-Gerencia de Asuntos Indígenas.</a:t>
          </a:r>
          <a:endParaRPr lang="es-ES" dirty="0" smtClean="0"/>
        </a:p>
        <a:p>
          <a:pPr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baseline="0" dirty="0" smtClean="0"/>
            <a:t>-Pacto Político con FERIAAM. </a:t>
          </a:r>
          <a:endParaRPr lang="es-ES" dirty="0"/>
        </a:p>
      </dgm:t>
    </dgm:pt>
    <dgm:pt modelId="{867D31B2-5CF7-42A5-B10C-E08F103A2974}" type="parTrans" cxnId="{E83D5050-10A3-4FFC-BB02-42B869808501}">
      <dgm:prSet/>
      <dgm:spPr/>
      <dgm:t>
        <a:bodyPr/>
        <a:lstStyle/>
        <a:p>
          <a:endParaRPr lang="es-ES"/>
        </a:p>
      </dgm:t>
    </dgm:pt>
    <dgm:pt modelId="{1B3FE4F7-C688-4BD4-B032-02D8F7065B19}" type="sibTrans" cxnId="{E83D5050-10A3-4FFC-BB02-42B869808501}">
      <dgm:prSet/>
      <dgm:spPr/>
      <dgm:t>
        <a:bodyPr/>
        <a:lstStyle/>
        <a:p>
          <a:endParaRPr lang="es-ES"/>
        </a:p>
      </dgm:t>
    </dgm:pt>
    <dgm:pt modelId="{29FD09CD-5A07-43CA-961C-5B3B243CE6CB}">
      <dgm:prSet phldrT="[Texto]"/>
      <dgm:spPr/>
      <dgm:t>
        <a:bodyPr/>
        <a:lstStyle/>
        <a:p>
          <a:pPr rtl="0"/>
          <a:r>
            <a:rPr lang="es-ES" dirty="0" smtClean="0"/>
            <a:t>-Reapertura de mesa técnica de titulación de CCNN.                                  -En espera: GR informará  los avances de acuerdos</a:t>
          </a:r>
          <a:endParaRPr lang="es-ES" dirty="0"/>
        </a:p>
      </dgm:t>
    </dgm:pt>
    <dgm:pt modelId="{212C6E97-3866-4AAE-9830-D4E1019CA604}" type="parTrans" cxnId="{C4E0FE8C-05FD-4BC8-9870-CDCA62BC4A4A}">
      <dgm:prSet/>
      <dgm:spPr/>
      <dgm:t>
        <a:bodyPr/>
        <a:lstStyle/>
        <a:p>
          <a:endParaRPr lang="es-ES"/>
        </a:p>
      </dgm:t>
    </dgm:pt>
    <dgm:pt modelId="{1D330F2B-4CA7-46EE-8FED-133902F7F28F}" type="sibTrans" cxnId="{C4E0FE8C-05FD-4BC8-9870-CDCA62BC4A4A}">
      <dgm:prSet/>
      <dgm:spPr/>
      <dgm:t>
        <a:bodyPr/>
        <a:lstStyle/>
        <a:p>
          <a:endParaRPr lang="es-ES"/>
        </a:p>
      </dgm:t>
    </dgm:pt>
    <dgm:pt modelId="{4443B5F7-794F-4762-BA90-FE97C8AE7A7C}" type="pres">
      <dgm:prSet presAssocID="{6A294C11-97F4-4ADB-A018-B8B156DC945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6018C98-E846-48C5-A954-06097D46B8E8}" type="pres">
      <dgm:prSet presAssocID="{8EF7FC8B-98DF-43E3-A0B4-2FD2353E7847}" presName="compNode" presStyleCnt="0"/>
      <dgm:spPr/>
    </dgm:pt>
    <dgm:pt modelId="{BC0B691B-E9F7-43AD-A303-D337D84AC172}" type="pres">
      <dgm:prSet presAssocID="{8EF7FC8B-98DF-43E3-A0B4-2FD2353E7847}" presName="aNode" presStyleLbl="bgShp" presStyleIdx="0" presStyleCnt="3"/>
      <dgm:spPr/>
      <dgm:t>
        <a:bodyPr/>
        <a:lstStyle/>
        <a:p>
          <a:endParaRPr lang="es-PE"/>
        </a:p>
      </dgm:t>
    </dgm:pt>
    <dgm:pt modelId="{DB2578BE-6DDB-424B-8320-31E7CE1649CB}" type="pres">
      <dgm:prSet presAssocID="{8EF7FC8B-98DF-43E3-A0B4-2FD2353E7847}" presName="textNode" presStyleLbl="bgShp" presStyleIdx="0" presStyleCnt="3"/>
      <dgm:spPr/>
      <dgm:t>
        <a:bodyPr/>
        <a:lstStyle/>
        <a:p>
          <a:endParaRPr lang="es-PE"/>
        </a:p>
      </dgm:t>
    </dgm:pt>
    <dgm:pt modelId="{5D4F8C6C-9B47-418E-A3C9-AC654E0D2524}" type="pres">
      <dgm:prSet presAssocID="{8EF7FC8B-98DF-43E3-A0B4-2FD2353E7847}" presName="compChildNode" presStyleCnt="0"/>
      <dgm:spPr/>
    </dgm:pt>
    <dgm:pt modelId="{565DE793-24F0-4B9D-BC35-A64BC2D487E6}" type="pres">
      <dgm:prSet presAssocID="{8EF7FC8B-98DF-43E3-A0B4-2FD2353E7847}" presName="theInnerList" presStyleCnt="0"/>
      <dgm:spPr/>
    </dgm:pt>
    <dgm:pt modelId="{C754116A-6A53-4747-9C5A-A18CE6436A6F}" type="pres">
      <dgm:prSet presAssocID="{B7F7C8E0-2436-40F8-A11A-A5CA30349E3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FD2321-0778-4F60-BA52-2900B0306245}" type="pres">
      <dgm:prSet presAssocID="{B7F7C8E0-2436-40F8-A11A-A5CA30349E36}" presName="aSpace2" presStyleCnt="0"/>
      <dgm:spPr/>
    </dgm:pt>
    <dgm:pt modelId="{2ECA2DA9-9531-4548-9AB6-9C4BB0FFDF18}" type="pres">
      <dgm:prSet presAssocID="{46C78EE4-B7E2-49DE-8986-225AA02562D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197004-833C-4BD2-B7A7-41BD438FC5D6}" type="pres">
      <dgm:prSet presAssocID="{8EF7FC8B-98DF-43E3-A0B4-2FD2353E7847}" presName="aSpace" presStyleCnt="0"/>
      <dgm:spPr/>
    </dgm:pt>
    <dgm:pt modelId="{2CA46079-91AE-4AD8-A357-973BF2D45251}" type="pres">
      <dgm:prSet presAssocID="{5A496DF5-61B9-4674-BBFA-39591DA5EA6C}" presName="compNode" presStyleCnt="0"/>
      <dgm:spPr/>
    </dgm:pt>
    <dgm:pt modelId="{435BE117-A320-4F36-B1C3-0275A258006D}" type="pres">
      <dgm:prSet presAssocID="{5A496DF5-61B9-4674-BBFA-39591DA5EA6C}" presName="aNode" presStyleLbl="bgShp" presStyleIdx="1" presStyleCnt="3"/>
      <dgm:spPr/>
      <dgm:t>
        <a:bodyPr/>
        <a:lstStyle/>
        <a:p>
          <a:endParaRPr lang="es-PE"/>
        </a:p>
      </dgm:t>
    </dgm:pt>
    <dgm:pt modelId="{06CA299A-DF45-4145-BC42-5AB5589E1461}" type="pres">
      <dgm:prSet presAssocID="{5A496DF5-61B9-4674-BBFA-39591DA5EA6C}" presName="textNode" presStyleLbl="bgShp" presStyleIdx="1" presStyleCnt="3"/>
      <dgm:spPr/>
      <dgm:t>
        <a:bodyPr/>
        <a:lstStyle/>
        <a:p>
          <a:endParaRPr lang="es-PE"/>
        </a:p>
      </dgm:t>
    </dgm:pt>
    <dgm:pt modelId="{7EB526A2-BF80-482F-B1F2-E4E11197E9D9}" type="pres">
      <dgm:prSet presAssocID="{5A496DF5-61B9-4674-BBFA-39591DA5EA6C}" presName="compChildNode" presStyleCnt="0"/>
      <dgm:spPr/>
    </dgm:pt>
    <dgm:pt modelId="{69C363AB-FB06-42EA-92C4-4676064EB207}" type="pres">
      <dgm:prSet presAssocID="{5A496DF5-61B9-4674-BBFA-39591DA5EA6C}" presName="theInnerList" presStyleCnt="0"/>
      <dgm:spPr/>
    </dgm:pt>
    <dgm:pt modelId="{1A8F541B-9A94-469F-99C0-15556527E5AD}" type="pres">
      <dgm:prSet presAssocID="{F5198AD2-7347-47A5-9DE5-98FB52AF3A8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5F5686-8B72-4EF1-BEC1-7D6437A57301}" type="pres">
      <dgm:prSet presAssocID="{F5198AD2-7347-47A5-9DE5-98FB52AF3A8A}" presName="aSpace2" presStyleCnt="0"/>
      <dgm:spPr/>
    </dgm:pt>
    <dgm:pt modelId="{DE6F790E-E5AE-49FB-B8FA-91C8CDBE0353}" type="pres">
      <dgm:prSet presAssocID="{FB3D1A48-56F3-4722-A69A-017DFE0196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E38623-DF8B-4F71-A644-49CD9A2EB3AC}" type="pres">
      <dgm:prSet presAssocID="{5A496DF5-61B9-4674-BBFA-39591DA5EA6C}" presName="aSpace" presStyleCnt="0"/>
      <dgm:spPr/>
    </dgm:pt>
    <dgm:pt modelId="{9635D9B9-1847-4E91-AD45-6A265A6E69DF}" type="pres">
      <dgm:prSet presAssocID="{5282F78C-4A44-464D-8DFF-6EC50405E70C}" presName="compNode" presStyleCnt="0"/>
      <dgm:spPr/>
    </dgm:pt>
    <dgm:pt modelId="{D5865439-0CB7-425B-B5A5-A662FEB975CF}" type="pres">
      <dgm:prSet presAssocID="{5282F78C-4A44-464D-8DFF-6EC50405E70C}" presName="aNode" presStyleLbl="bgShp" presStyleIdx="2" presStyleCnt="3"/>
      <dgm:spPr/>
      <dgm:t>
        <a:bodyPr/>
        <a:lstStyle/>
        <a:p>
          <a:endParaRPr lang="es-PE"/>
        </a:p>
      </dgm:t>
    </dgm:pt>
    <dgm:pt modelId="{1568FDF0-6A53-495E-A508-7EDF4F32AC01}" type="pres">
      <dgm:prSet presAssocID="{5282F78C-4A44-464D-8DFF-6EC50405E70C}" presName="textNode" presStyleLbl="bgShp" presStyleIdx="2" presStyleCnt="3"/>
      <dgm:spPr/>
      <dgm:t>
        <a:bodyPr/>
        <a:lstStyle/>
        <a:p>
          <a:endParaRPr lang="es-PE"/>
        </a:p>
      </dgm:t>
    </dgm:pt>
    <dgm:pt modelId="{92A44B1F-1C76-4B86-8CC1-6ED6622B1A89}" type="pres">
      <dgm:prSet presAssocID="{5282F78C-4A44-464D-8DFF-6EC50405E70C}" presName="compChildNode" presStyleCnt="0"/>
      <dgm:spPr/>
    </dgm:pt>
    <dgm:pt modelId="{55ACED24-5AEC-4078-B474-AFC56560ECA3}" type="pres">
      <dgm:prSet presAssocID="{5282F78C-4A44-464D-8DFF-6EC50405E70C}" presName="theInnerList" presStyleCnt="0"/>
      <dgm:spPr/>
    </dgm:pt>
    <dgm:pt modelId="{835609B0-2A3D-4E98-9787-4072D4B528FD}" type="pres">
      <dgm:prSet presAssocID="{24B6EA9C-7BCE-4C66-9814-8B8DCF36AD1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6D255A-599E-4A0E-AB4A-9F6D236A3546}" type="pres">
      <dgm:prSet presAssocID="{24B6EA9C-7BCE-4C66-9814-8B8DCF36AD19}" presName="aSpace2" presStyleCnt="0"/>
      <dgm:spPr/>
    </dgm:pt>
    <dgm:pt modelId="{37D75574-8BFF-4707-8F31-221216C3DA7A}" type="pres">
      <dgm:prSet presAssocID="{29FD09CD-5A07-43CA-961C-5B3B243CE6C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F030B74-F459-4CB8-BA84-4362FAC70C3A}" type="presOf" srcId="{5A496DF5-61B9-4674-BBFA-39591DA5EA6C}" destId="{06CA299A-DF45-4145-BC42-5AB5589E1461}" srcOrd="1" destOrd="0" presId="urn:microsoft.com/office/officeart/2005/8/layout/lProcess2"/>
    <dgm:cxn modelId="{49B2C0BA-3999-4E68-9D8D-2EC08EE4DD85}" type="presOf" srcId="{F5198AD2-7347-47A5-9DE5-98FB52AF3A8A}" destId="{1A8F541B-9A94-469F-99C0-15556527E5AD}" srcOrd="0" destOrd="0" presId="urn:microsoft.com/office/officeart/2005/8/layout/lProcess2"/>
    <dgm:cxn modelId="{98FBB693-91EF-41F5-9DDE-45349A238055}" srcId="{8EF7FC8B-98DF-43E3-A0B4-2FD2353E7847}" destId="{46C78EE4-B7E2-49DE-8986-225AA02562DA}" srcOrd="1" destOrd="0" parTransId="{3DFE2455-27D7-4947-8B02-30F0BB2C7031}" sibTransId="{BEBC4E0E-6C02-4530-83CC-E13A6E44C434}"/>
    <dgm:cxn modelId="{6D7D81BB-2ED0-4765-83E1-A6A2F5B7C302}" type="presOf" srcId="{5A496DF5-61B9-4674-BBFA-39591DA5EA6C}" destId="{435BE117-A320-4F36-B1C3-0275A258006D}" srcOrd="0" destOrd="0" presId="urn:microsoft.com/office/officeart/2005/8/layout/lProcess2"/>
    <dgm:cxn modelId="{D7549D3F-C4FE-4E13-8BAE-29494CE28745}" srcId="{6A294C11-97F4-4ADB-A018-B8B156DC9451}" destId="{5282F78C-4A44-464D-8DFF-6EC50405E70C}" srcOrd="2" destOrd="0" parTransId="{98CC782F-659C-47FF-B1BC-312BD546AC41}" sibTransId="{1D40F3F8-3859-481F-A7FF-42C4C7F50069}"/>
    <dgm:cxn modelId="{E153EA0A-1E22-41AB-AFE0-FAE0C802DE9F}" srcId="{5A496DF5-61B9-4674-BBFA-39591DA5EA6C}" destId="{F5198AD2-7347-47A5-9DE5-98FB52AF3A8A}" srcOrd="0" destOrd="0" parTransId="{168CFE46-B80F-42D6-A7E4-D09C70B38BAD}" sibTransId="{8348C3D7-D2F4-4DD9-AF46-B00DBACB8F2E}"/>
    <dgm:cxn modelId="{8E4E4CD3-3F91-4CA8-8CF3-AFDF25655844}" type="presOf" srcId="{5282F78C-4A44-464D-8DFF-6EC50405E70C}" destId="{D5865439-0CB7-425B-B5A5-A662FEB975CF}" srcOrd="0" destOrd="0" presId="urn:microsoft.com/office/officeart/2005/8/layout/lProcess2"/>
    <dgm:cxn modelId="{B7EFF062-C6C7-4591-9571-34904F086B1F}" srcId="{8EF7FC8B-98DF-43E3-A0B4-2FD2353E7847}" destId="{B7F7C8E0-2436-40F8-A11A-A5CA30349E36}" srcOrd="0" destOrd="0" parTransId="{393BF228-1BBA-4CB1-B1FC-A342753698AF}" sibTransId="{0403AEEC-036B-4805-BCB5-D1C78A6FAADC}"/>
    <dgm:cxn modelId="{C4E0FE8C-05FD-4BC8-9870-CDCA62BC4A4A}" srcId="{5282F78C-4A44-464D-8DFF-6EC50405E70C}" destId="{29FD09CD-5A07-43CA-961C-5B3B243CE6CB}" srcOrd="1" destOrd="0" parTransId="{212C6E97-3866-4AAE-9830-D4E1019CA604}" sibTransId="{1D330F2B-4CA7-46EE-8FED-133902F7F28F}"/>
    <dgm:cxn modelId="{B745F192-A58C-4F04-85DD-C5F1AB463EA2}" srcId="{6A294C11-97F4-4ADB-A018-B8B156DC9451}" destId="{5A496DF5-61B9-4674-BBFA-39591DA5EA6C}" srcOrd="1" destOrd="0" parTransId="{32751ECF-933E-4655-B7E7-34754016C75D}" sibTransId="{08D786EE-6B41-4ED4-A37F-15E0DE45DA9A}"/>
    <dgm:cxn modelId="{0DD924C9-1A37-4106-AC8A-272EDCADE300}" type="presOf" srcId="{8EF7FC8B-98DF-43E3-A0B4-2FD2353E7847}" destId="{DB2578BE-6DDB-424B-8320-31E7CE1649CB}" srcOrd="1" destOrd="0" presId="urn:microsoft.com/office/officeart/2005/8/layout/lProcess2"/>
    <dgm:cxn modelId="{6124E39D-AA13-4DF3-AEA4-A1B5FD0C2938}" srcId="{5A496DF5-61B9-4674-BBFA-39591DA5EA6C}" destId="{FB3D1A48-56F3-4722-A69A-017DFE019637}" srcOrd="1" destOrd="0" parTransId="{9EDF30EB-3EDD-4137-964A-0601770BDBBE}" sibTransId="{736087C6-CB8A-46AD-A83A-DC30269D9ACE}"/>
    <dgm:cxn modelId="{2C59C524-D8FF-477D-9E36-29E1DFBC1980}" srcId="{6A294C11-97F4-4ADB-A018-B8B156DC9451}" destId="{8EF7FC8B-98DF-43E3-A0B4-2FD2353E7847}" srcOrd="0" destOrd="0" parTransId="{FEB6E589-6CFD-447E-9749-CFA84520EF3B}" sibTransId="{4A26407C-B654-4B25-8AAD-284B5EE4FE4F}"/>
    <dgm:cxn modelId="{67A3BC79-788B-4E2F-9A34-21F6FFC0C8D6}" type="presOf" srcId="{6A294C11-97F4-4ADB-A018-B8B156DC9451}" destId="{4443B5F7-794F-4762-BA90-FE97C8AE7A7C}" srcOrd="0" destOrd="0" presId="urn:microsoft.com/office/officeart/2005/8/layout/lProcess2"/>
    <dgm:cxn modelId="{E83D5050-10A3-4FFC-BB02-42B869808501}" srcId="{5282F78C-4A44-464D-8DFF-6EC50405E70C}" destId="{24B6EA9C-7BCE-4C66-9814-8B8DCF36AD19}" srcOrd="0" destOrd="0" parTransId="{867D31B2-5CF7-42A5-B10C-E08F103A2974}" sibTransId="{1B3FE4F7-C688-4BD4-B032-02D8F7065B19}"/>
    <dgm:cxn modelId="{6FD09E25-DBAF-4778-A569-B8A638D5D12C}" type="presOf" srcId="{29FD09CD-5A07-43CA-961C-5B3B243CE6CB}" destId="{37D75574-8BFF-4707-8F31-221216C3DA7A}" srcOrd="0" destOrd="0" presId="urn:microsoft.com/office/officeart/2005/8/layout/lProcess2"/>
    <dgm:cxn modelId="{C24CF220-47EF-42E2-AB69-4E4ACB8A09B8}" type="presOf" srcId="{B7F7C8E0-2436-40F8-A11A-A5CA30349E36}" destId="{C754116A-6A53-4747-9C5A-A18CE6436A6F}" srcOrd="0" destOrd="0" presId="urn:microsoft.com/office/officeart/2005/8/layout/lProcess2"/>
    <dgm:cxn modelId="{ACC10788-E5C6-48DC-B9B6-BCD85FA93F7D}" type="presOf" srcId="{5282F78C-4A44-464D-8DFF-6EC50405E70C}" destId="{1568FDF0-6A53-495E-A508-7EDF4F32AC01}" srcOrd="1" destOrd="0" presId="urn:microsoft.com/office/officeart/2005/8/layout/lProcess2"/>
    <dgm:cxn modelId="{4CEF69D9-78A0-4588-AC12-21B5EE9BC683}" type="presOf" srcId="{46C78EE4-B7E2-49DE-8986-225AA02562DA}" destId="{2ECA2DA9-9531-4548-9AB6-9C4BB0FFDF18}" srcOrd="0" destOrd="0" presId="urn:microsoft.com/office/officeart/2005/8/layout/lProcess2"/>
    <dgm:cxn modelId="{E09FD47E-3307-4CDC-94E8-BEC7F96FC47B}" type="presOf" srcId="{24B6EA9C-7BCE-4C66-9814-8B8DCF36AD19}" destId="{835609B0-2A3D-4E98-9787-4072D4B528FD}" srcOrd="0" destOrd="0" presId="urn:microsoft.com/office/officeart/2005/8/layout/lProcess2"/>
    <dgm:cxn modelId="{68954CFF-ADFC-4DD7-A874-367D9115744B}" type="presOf" srcId="{8EF7FC8B-98DF-43E3-A0B4-2FD2353E7847}" destId="{BC0B691B-E9F7-43AD-A303-D337D84AC172}" srcOrd="0" destOrd="0" presId="urn:microsoft.com/office/officeart/2005/8/layout/lProcess2"/>
    <dgm:cxn modelId="{8109D672-F5A2-4FFD-874A-9D61EFC5132F}" type="presOf" srcId="{FB3D1A48-56F3-4722-A69A-017DFE019637}" destId="{DE6F790E-E5AE-49FB-B8FA-91C8CDBE0353}" srcOrd="0" destOrd="0" presId="urn:microsoft.com/office/officeart/2005/8/layout/lProcess2"/>
    <dgm:cxn modelId="{546A0948-EAC6-47D0-BF23-BCA8BF6F4986}" type="presParOf" srcId="{4443B5F7-794F-4762-BA90-FE97C8AE7A7C}" destId="{96018C98-E846-48C5-A954-06097D46B8E8}" srcOrd="0" destOrd="0" presId="urn:microsoft.com/office/officeart/2005/8/layout/lProcess2"/>
    <dgm:cxn modelId="{333AA409-C4CA-40BE-A519-100EB527096F}" type="presParOf" srcId="{96018C98-E846-48C5-A954-06097D46B8E8}" destId="{BC0B691B-E9F7-43AD-A303-D337D84AC172}" srcOrd="0" destOrd="0" presId="urn:microsoft.com/office/officeart/2005/8/layout/lProcess2"/>
    <dgm:cxn modelId="{46AE1D87-1AC5-4C48-B8B7-2588C36A684F}" type="presParOf" srcId="{96018C98-E846-48C5-A954-06097D46B8E8}" destId="{DB2578BE-6DDB-424B-8320-31E7CE1649CB}" srcOrd="1" destOrd="0" presId="urn:microsoft.com/office/officeart/2005/8/layout/lProcess2"/>
    <dgm:cxn modelId="{3A4E4396-4009-4FAA-9384-815E7E391A8D}" type="presParOf" srcId="{96018C98-E846-48C5-A954-06097D46B8E8}" destId="{5D4F8C6C-9B47-418E-A3C9-AC654E0D2524}" srcOrd="2" destOrd="0" presId="urn:microsoft.com/office/officeart/2005/8/layout/lProcess2"/>
    <dgm:cxn modelId="{B05E9F59-A8E3-47AA-AF2D-422AB1B967D7}" type="presParOf" srcId="{5D4F8C6C-9B47-418E-A3C9-AC654E0D2524}" destId="{565DE793-24F0-4B9D-BC35-A64BC2D487E6}" srcOrd="0" destOrd="0" presId="urn:microsoft.com/office/officeart/2005/8/layout/lProcess2"/>
    <dgm:cxn modelId="{303FA00C-DB61-451A-94BD-03739CCCEF3A}" type="presParOf" srcId="{565DE793-24F0-4B9D-BC35-A64BC2D487E6}" destId="{C754116A-6A53-4747-9C5A-A18CE6436A6F}" srcOrd="0" destOrd="0" presId="urn:microsoft.com/office/officeart/2005/8/layout/lProcess2"/>
    <dgm:cxn modelId="{51C3B2ED-B0C3-488B-A566-C66D86866E28}" type="presParOf" srcId="{565DE793-24F0-4B9D-BC35-A64BC2D487E6}" destId="{1AFD2321-0778-4F60-BA52-2900B0306245}" srcOrd="1" destOrd="0" presId="urn:microsoft.com/office/officeart/2005/8/layout/lProcess2"/>
    <dgm:cxn modelId="{404D727D-8E5C-46FD-8A3F-43A6FB02AB1A}" type="presParOf" srcId="{565DE793-24F0-4B9D-BC35-A64BC2D487E6}" destId="{2ECA2DA9-9531-4548-9AB6-9C4BB0FFDF18}" srcOrd="2" destOrd="0" presId="urn:microsoft.com/office/officeart/2005/8/layout/lProcess2"/>
    <dgm:cxn modelId="{A114D771-1BE4-4FB6-8E05-2604CCA64D3D}" type="presParOf" srcId="{4443B5F7-794F-4762-BA90-FE97C8AE7A7C}" destId="{52197004-833C-4BD2-B7A7-41BD438FC5D6}" srcOrd="1" destOrd="0" presId="urn:microsoft.com/office/officeart/2005/8/layout/lProcess2"/>
    <dgm:cxn modelId="{A6490666-BC13-4AFC-971F-F9056FCA2C8A}" type="presParOf" srcId="{4443B5F7-794F-4762-BA90-FE97C8AE7A7C}" destId="{2CA46079-91AE-4AD8-A357-973BF2D45251}" srcOrd="2" destOrd="0" presId="urn:microsoft.com/office/officeart/2005/8/layout/lProcess2"/>
    <dgm:cxn modelId="{C61E8008-60E1-4D87-A9CB-ADF075AFE6DB}" type="presParOf" srcId="{2CA46079-91AE-4AD8-A357-973BF2D45251}" destId="{435BE117-A320-4F36-B1C3-0275A258006D}" srcOrd="0" destOrd="0" presId="urn:microsoft.com/office/officeart/2005/8/layout/lProcess2"/>
    <dgm:cxn modelId="{0524CF59-C146-4072-98C2-D27318447FA5}" type="presParOf" srcId="{2CA46079-91AE-4AD8-A357-973BF2D45251}" destId="{06CA299A-DF45-4145-BC42-5AB5589E1461}" srcOrd="1" destOrd="0" presId="urn:microsoft.com/office/officeart/2005/8/layout/lProcess2"/>
    <dgm:cxn modelId="{6DE27A6A-7F2C-4C37-AB2F-28517C49CB6C}" type="presParOf" srcId="{2CA46079-91AE-4AD8-A357-973BF2D45251}" destId="{7EB526A2-BF80-482F-B1F2-E4E11197E9D9}" srcOrd="2" destOrd="0" presId="urn:microsoft.com/office/officeart/2005/8/layout/lProcess2"/>
    <dgm:cxn modelId="{09DEF372-301B-40F7-83B7-EC641CD08F5D}" type="presParOf" srcId="{7EB526A2-BF80-482F-B1F2-E4E11197E9D9}" destId="{69C363AB-FB06-42EA-92C4-4676064EB207}" srcOrd="0" destOrd="0" presId="urn:microsoft.com/office/officeart/2005/8/layout/lProcess2"/>
    <dgm:cxn modelId="{9E84982D-8D28-4611-A3F8-F6C5CCB7E495}" type="presParOf" srcId="{69C363AB-FB06-42EA-92C4-4676064EB207}" destId="{1A8F541B-9A94-469F-99C0-15556527E5AD}" srcOrd="0" destOrd="0" presId="urn:microsoft.com/office/officeart/2005/8/layout/lProcess2"/>
    <dgm:cxn modelId="{EB071962-50C0-4BEA-8B84-ADD61356D4F9}" type="presParOf" srcId="{69C363AB-FB06-42EA-92C4-4676064EB207}" destId="{745F5686-8B72-4EF1-BEC1-7D6437A57301}" srcOrd="1" destOrd="0" presId="urn:microsoft.com/office/officeart/2005/8/layout/lProcess2"/>
    <dgm:cxn modelId="{E12BCE8C-B368-4F79-B19F-5CF55CEC614B}" type="presParOf" srcId="{69C363AB-FB06-42EA-92C4-4676064EB207}" destId="{DE6F790E-E5AE-49FB-B8FA-91C8CDBE0353}" srcOrd="2" destOrd="0" presId="urn:microsoft.com/office/officeart/2005/8/layout/lProcess2"/>
    <dgm:cxn modelId="{92C0C49E-0130-46A1-B351-568315D33C1D}" type="presParOf" srcId="{4443B5F7-794F-4762-BA90-FE97C8AE7A7C}" destId="{5AE38623-DF8B-4F71-A644-49CD9A2EB3AC}" srcOrd="3" destOrd="0" presId="urn:microsoft.com/office/officeart/2005/8/layout/lProcess2"/>
    <dgm:cxn modelId="{DB84816F-124A-4D65-B895-E6006216E3E1}" type="presParOf" srcId="{4443B5F7-794F-4762-BA90-FE97C8AE7A7C}" destId="{9635D9B9-1847-4E91-AD45-6A265A6E69DF}" srcOrd="4" destOrd="0" presId="urn:microsoft.com/office/officeart/2005/8/layout/lProcess2"/>
    <dgm:cxn modelId="{8FF17868-8D75-4B18-99B4-17D5B3D0EBBE}" type="presParOf" srcId="{9635D9B9-1847-4E91-AD45-6A265A6E69DF}" destId="{D5865439-0CB7-425B-B5A5-A662FEB975CF}" srcOrd="0" destOrd="0" presId="urn:microsoft.com/office/officeart/2005/8/layout/lProcess2"/>
    <dgm:cxn modelId="{D561FA91-FC9C-466B-9026-944712F6E304}" type="presParOf" srcId="{9635D9B9-1847-4E91-AD45-6A265A6E69DF}" destId="{1568FDF0-6A53-495E-A508-7EDF4F32AC01}" srcOrd="1" destOrd="0" presId="urn:microsoft.com/office/officeart/2005/8/layout/lProcess2"/>
    <dgm:cxn modelId="{CD51EF27-2719-45A5-A7F0-2BBFD59B297D}" type="presParOf" srcId="{9635D9B9-1847-4E91-AD45-6A265A6E69DF}" destId="{92A44B1F-1C76-4B86-8CC1-6ED6622B1A89}" srcOrd="2" destOrd="0" presId="urn:microsoft.com/office/officeart/2005/8/layout/lProcess2"/>
    <dgm:cxn modelId="{ECF15756-D60B-4C29-BCD9-36D9E5BEB2A9}" type="presParOf" srcId="{92A44B1F-1C76-4B86-8CC1-6ED6622B1A89}" destId="{55ACED24-5AEC-4078-B474-AFC56560ECA3}" srcOrd="0" destOrd="0" presId="urn:microsoft.com/office/officeart/2005/8/layout/lProcess2"/>
    <dgm:cxn modelId="{AA8E4517-8CBC-42C3-99D5-521880F64F22}" type="presParOf" srcId="{55ACED24-5AEC-4078-B474-AFC56560ECA3}" destId="{835609B0-2A3D-4E98-9787-4072D4B528FD}" srcOrd="0" destOrd="0" presId="urn:microsoft.com/office/officeart/2005/8/layout/lProcess2"/>
    <dgm:cxn modelId="{3AFCA480-F949-4A16-8B10-FB59EC2DB831}" type="presParOf" srcId="{55ACED24-5AEC-4078-B474-AFC56560ECA3}" destId="{1E6D255A-599E-4A0E-AB4A-9F6D236A3546}" srcOrd="1" destOrd="0" presId="urn:microsoft.com/office/officeart/2005/8/layout/lProcess2"/>
    <dgm:cxn modelId="{E82B198D-718F-4CD8-A26D-21A28E71C547}" type="presParOf" srcId="{55ACED24-5AEC-4078-B474-AFC56560ECA3}" destId="{37D75574-8BFF-4707-8F31-221216C3DA7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99A795-9A26-274C-944A-879CDBE0BC6F}" type="doc">
      <dgm:prSet loTypeId="urn:microsoft.com/office/officeart/2005/8/layout/process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AAD61EA-1921-C545-B135-E35E5FB2081E}">
      <dgm:prSet phldrT="[Texto]" custT="1"/>
      <dgm:spPr>
        <a:xfrm>
          <a:off x="1821" y="57596"/>
          <a:ext cx="1775727" cy="495846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sz="1600" b="1" dirty="0" smtClean="0">
              <a:latin typeface="Century Gothic" panose="020B0502020202020204" pitchFamily="34" charset="0"/>
              <a:ea typeface="+mn-ea"/>
              <a:cs typeface="Optima"/>
            </a:rPr>
            <a:t>Etapa 1: Preparación del proceso</a:t>
          </a:r>
          <a:endParaRPr lang="es-ES" sz="1600" b="0" dirty="0">
            <a:latin typeface="Century Gothic" panose="020B0502020202020204" pitchFamily="34" charset="0"/>
            <a:ea typeface="+mn-ea"/>
            <a:cs typeface="Optima"/>
          </a:endParaRPr>
        </a:p>
      </dgm:t>
    </dgm:pt>
    <dgm:pt modelId="{6F9BB6DF-F531-244D-B7D2-C80F3B8A39F4}" type="parTrans" cxnId="{30A91AC0-529B-7946-9C10-E142AED77714}">
      <dgm:prSet/>
      <dgm:spPr/>
      <dgm:t>
        <a:bodyPr/>
        <a:lstStyle/>
        <a:p>
          <a:endParaRPr lang="es-ES"/>
        </a:p>
      </dgm:t>
    </dgm:pt>
    <dgm:pt modelId="{F95098A9-20DC-FE42-88FF-B78D4BCAE114}" type="sibTrans" cxnId="{30A91AC0-529B-7946-9C10-E142AED7771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F4CF086F-B8BB-A341-A231-3A1383EF8B46}">
      <dgm:prSet custT="1"/>
      <dgm:spPr>
        <a:xfrm>
          <a:off x="2026151" y="57596"/>
          <a:ext cx="1775727" cy="495846"/>
        </a:xfrm>
      </dgm:spPr>
      <dgm:t>
        <a:bodyPr/>
        <a:lstStyle/>
        <a:p>
          <a:r>
            <a:rPr lang="es-ES_tradnl" sz="1600" b="1" smtClean="0">
              <a:latin typeface="Century Gothic" panose="020B0502020202020204" pitchFamily="34" charset="0"/>
              <a:ea typeface="+mn-ea"/>
              <a:cs typeface="Optima"/>
            </a:rPr>
            <a:t>Etapa 2: Proceso de diálogo y concertación</a:t>
          </a:r>
          <a:endParaRPr lang="es-ES_tradnl" sz="1600" b="1" dirty="0">
            <a:latin typeface="Century Gothic" panose="020B0502020202020204" pitchFamily="34" charset="0"/>
            <a:ea typeface="+mn-ea"/>
            <a:cs typeface="Optima"/>
          </a:endParaRPr>
        </a:p>
      </dgm:t>
    </dgm:pt>
    <dgm:pt modelId="{E7E0C5F4-3C5B-6E4C-B628-AC1DD7B232C4}" type="parTrans" cxnId="{5A7F3251-21E8-6A41-A06C-B9D11D7D6577}">
      <dgm:prSet/>
      <dgm:spPr/>
      <dgm:t>
        <a:bodyPr/>
        <a:lstStyle/>
        <a:p>
          <a:endParaRPr lang="es-ES"/>
        </a:p>
      </dgm:t>
    </dgm:pt>
    <dgm:pt modelId="{C3BF50E5-C87B-8847-AF00-F797638C0B30}" type="sibTrans" cxnId="{5A7F3251-21E8-6A41-A06C-B9D11D7D6577}">
      <dgm:prSet/>
      <dgm:spPr/>
      <dgm:t>
        <a:bodyPr/>
        <a:lstStyle/>
        <a:p>
          <a:endParaRPr lang="es-ES"/>
        </a:p>
      </dgm:t>
    </dgm:pt>
    <dgm:pt modelId="{6A7D551B-0F57-0F48-9B99-5ACE8CC871AB}">
      <dgm:prSet custT="1"/>
      <dgm:spPr>
        <a:xfrm>
          <a:off x="2026151" y="553443"/>
          <a:ext cx="1775727" cy="1290149"/>
        </a:xfrm>
      </dgm:spPr>
      <dgm:t>
        <a:bodyPr/>
        <a:lstStyle/>
        <a:p>
          <a:r>
            <a:rPr lang="es-ES_tradnl" sz="1600" b="1" smtClean="0">
              <a:latin typeface="Century Gothic" panose="020B0502020202020204" pitchFamily="34" charset="0"/>
              <a:ea typeface="+mn-ea"/>
              <a:cs typeface="Optima"/>
            </a:rPr>
            <a:t>Etapa 3:  </a:t>
          </a:r>
        </a:p>
        <a:p>
          <a:r>
            <a:rPr lang="es-ES_tradnl" sz="1600" b="1" smtClean="0">
              <a:latin typeface="Century Gothic" panose="020B0502020202020204" pitchFamily="34" charset="0"/>
              <a:ea typeface="+mn-ea"/>
              <a:cs typeface="Optima"/>
            </a:rPr>
            <a:t>Implementación y seguimiento de acuerdos</a:t>
          </a:r>
          <a:endParaRPr lang="es-ES_tradnl" sz="1200" b="0" i="1" dirty="0">
            <a:latin typeface="Gill Sans"/>
            <a:ea typeface="+mn-ea"/>
            <a:cs typeface="Gill Sans"/>
          </a:endParaRPr>
        </a:p>
      </dgm:t>
    </dgm:pt>
    <dgm:pt modelId="{B5BC1576-D003-774A-8050-7665BF841BA9}" type="parTrans" cxnId="{F64A29D1-1B07-E24D-BFB0-A2349E3B3C70}">
      <dgm:prSet/>
      <dgm:spPr/>
      <dgm:t>
        <a:bodyPr/>
        <a:lstStyle/>
        <a:p>
          <a:endParaRPr lang="es-ES"/>
        </a:p>
      </dgm:t>
    </dgm:pt>
    <dgm:pt modelId="{94D169B6-CA1E-B848-84BC-88F3F90AFE24}" type="sibTrans" cxnId="{F64A29D1-1B07-E24D-BFB0-A2349E3B3C70}">
      <dgm:prSet/>
      <dgm:spPr/>
      <dgm:t>
        <a:bodyPr/>
        <a:lstStyle/>
        <a:p>
          <a:endParaRPr lang="es-ES"/>
        </a:p>
      </dgm:t>
    </dgm:pt>
    <dgm:pt modelId="{0A26D6FB-D6A7-E645-B3EF-1B9413BC7642}" type="pres">
      <dgm:prSet presAssocID="{5599A795-9A26-274C-944A-879CDBE0BC6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D9DF920-7C34-284F-ADD7-91D33A255CCE}" type="pres">
      <dgm:prSet presAssocID="{5AAD61EA-1921-C545-B135-E35E5FB208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8804E2-4A45-874A-9EC2-8FFF42CB9B04}" type="pres">
      <dgm:prSet presAssocID="{F95098A9-20DC-FE42-88FF-B78D4BCAE114}" presName="sibTrans" presStyleLbl="sibTrans2D1" presStyleIdx="0" presStyleCnt="2"/>
      <dgm:spPr/>
      <dgm:t>
        <a:bodyPr/>
        <a:lstStyle/>
        <a:p>
          <a:endParaRPr lang="es-PE"/>
        </a:p>
      </dgm:t>
    </dgm:pt>
    <dgm:pt modelId="{83AC73F5-AB0D-2840-ACC0-522DD3FF55FF}" type="pres">
      <dgm:prSet presAssocID="{F95098A9-20DC-FE42-88FF-B78D4BCAE114}" presName="connectorText" presStyleLbl="sibTrans2D1" presStyleIdx="0" presStyleCnt="2"/>
      <dgm:spPr/>
      <dgm:t>
        <a:bodyPr/>
        <a:lstStyle/>
        <a:p>
          <a:endParaRPr lang="es-PE"/>
        </a:p>
      </dgm:t>
    </dgm:pt>
    <dgm:pt modelId="{CD4E0E92-4CE8-9F4A-90F0-CABD3D7356D6}" type="pres">
      <dgm:prSet presAssocID="{F4CF086F-B8BB-A341-A231-3A1383EF8B46}" presName="node" presStyleLbl="node1" presStyleIdx="1" presStyleCnt="3" custLinFactNeighborY="1426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1395D82-7ADC-A04C-806D-AFC9EFF9BC04}" type="pres">
      <dgm:prSet presAssocID="{C3BF50E5-C87B-8847-AF00-F797638C0B30}" presName="sibTrans" presStyleLbl="sibTrans2D1" presStyleIdx="1" presStyleCnt="2"/>
      <dgm:spPr/>
      <dgm:t>
        <a:bodyPr/>
        <a:lstStyle/>
        <a:p>
          <a:endParaRPr lang="es-PE"/>
        </a:p>
      </dgm:t>
    </dgm:pt>
    <dgm:pt modelId="{B1193FB8-5F27-3647-96D2-333BACF3B41D}" type="pres">
      <dgm:prSet presAssocID="{C3BF50E5-C87B-8847-AF00-F797638C0B30}" presName="connectorText" presStyleLbl="sibTrans2D1" presStyleIdx="1" presStyleCnt="2"/>
      <dgm:spPr/>
      <dgm:t>
        <a:bodyPr/>
        <a:lstStyle/>
        <a:p>
          <a:endParaRPr lang="es-PE"/>
        </a:p>
      </dgm:t>
    </dgm:pt>
    <dgm:pt modelId="{1A051DA8-E978-4733-8BE2-F4CA101C0DA6}" type="pres">
      <dgm:prSet presAssocID="{6A7D551B-0F57-0F48-9B99-5ACE8CC871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A91AC0-529B-7946-9C10-E142AED77714}" srcId="{5599A795-9A26-274C-944A-879CDBE0BC6F}" destId="{5AAD61EA-1921-C545-B135-E35E5FB2081E}" srcOrd="0" destOrd="0" parTransId="{6F9BB6DF-F531-244D-B7D2-C80F3B8A39F4}" sibTransId="{F95098A9-20DC-FE42-88FF-B78D4BCAE114}"/>
    <dgm:cxn modelId="{BFD42C27-0AAC-4249-A44E-40CE1079422B}" type="presOf" srcId="{5599A795-9A26-274C-944A-879CDBE0BC6F}" destId="{0A26D6FB-D6A7-E645-B3EF-1B9413BC7642}" srcOrd="0" destOrd="0" presId="urn:microsoft.com/office/officeart/2005/8/layout/process2"/>
    <dgm:cxn modelId="{F64A29D1-1B07-E24D-BFB0-A2349E3B3C70}" srcId="{5599A795-9A26-274C-944A-879CDBE0BC6F}" destId="{6A7D551B-0F57-0F48-9B99-5ACE8CC871AB}" srcOrd="2" destOrd="0" parTransId="{B5BC1576-D003-774A-8050-7665BF841BA9}" sibTransId="{94D169B6-CA1E-B848-84BC-88F3F90AFE24}"/>
    <dgm:cxn modelId="{4B9418E9-9C31-4544-B4D4-3DD7AB7E7D90}" type="presOf" srcId="{F95098A9-20DC-FE42-88FF-B78D4BCAE114}" destId="{3E8804E2-4A45-874A-9EC2-8FFF42CB9B04}" srcOrd="0" destOrd="0" presId="urn:microsoft.com/office/officeart/2005/8/layout/process2"/>
    <dgm:cxn modelId="{D3065F6A-BBCD-489D-AD78-D2F1FB23CBC8}" type="presOf" srcId="{5AAD61EA-1921-C545-B135-E35E5FB2081E}" destId="{3D9DF920-7C34-284F-ADD7-91D33A255CCE}" srcOrd="0" destOrd="0" presId="urn:microsoft.com/office/officeart/2005/8/layout/process2"/>
    <dgm:cxn modelId="{2F218387-2EA6-43DE-BD0E-12850411F894}" type="presOf" srcId="{F95098A9-20DC-FE42-88FF-B78D4BCAE114}" destId="{83AC73F5-AB0D-2840-ACC0-522DD3FF55FF}" srcOrd="1" destOrd="0" presId="urn:microsoft.com/office/officeart/2005/8/layout/process2"/>
    <dgm:cxn modelId="{5A7F3251-21E8-6A41-A06C-B9D11D7D6577}" srcId="{5599A795-9A26-274C-944A-879CDBE0BC6F}" destId="{F4CF086F-B8BB-A341-A231-3A1383EF8B46}" srcOrd="1" destOrd="0" parTransId="{E7E0C5F4-3C5B-6E4C-B628-AC1DD7B232C4}" sibTransId="{C3BF50E5-C87B-8847-AF00-F797638C0B30}"/>
    <dgm:cxn modelId="{41650C2A-1286-4713-800D-D568348905D9}" type="presOf" srcId="{F4CF086F-B8BB-A341-A231-3A1383EF8B46}" destId="{CD4E0E92-4CE8-9F4A-90F0-CABD3D7356D6}" srcOrd="0" destOrd="0" presId="urn:microsoft.com/office/officeart/2005/8/layout/process2"/>
    <dgm:cxn modelId="{F201CA89-5955-4349-AD9C-6BEDCD5E3206}" type="presOf" srcId="{C3BF50E5-C87B-8847-AF00-F797638C0B30}" destId="{B1193FB8-5F27-3647-96D2-333BACF3B41D}" srcOrd="1" destOrd="0" presId="urn:microsoft.com/office/officeart/2005/8/layout/process2"/>
    <dgm:cxn modelId="{1D296C98-B5BC-4D6C-A256-E290FB4C41BD}" type="presOf" srcId="{C3BF50E5-C87B-8847-AF00-F797638C0B30}" destId="{91395D82-7ADC-A04C-806D-AFC9EFF9BC04}" srcOrd="0" destOrd="0" presId="urn:microsoft.com/office/officeart/2005/8/layout/process2"/>
    <dgm:cxn modelId="{58BB718A-B1D9-43A8-BD6B-E33DEAF8D0CD}" type="presOf" srcId="{6A7D551B-0F57-0F48-9B99-5ACE8CC871AB}" destId="{1A051DA8-E978-4733-8BE2-F4CA101C0DA6}" srcOrd="0" destOrd="0" presId="urn:microsoft.com/office/officeart/2005/8/layout/process2"/>
    <dgm:cxn modelId="{D340B666-EACA-4CCF-844E-FE5BE766A0C3}" type="presParOf" srcId="{0A26D6FB-D6A7-E645-B3EF-1B9413BC7642}" destId="{3D9DF920-7C34-284F-ADD7-91D33A255CCE}" srcOrd="0" destOrd="0" presId="urn:microsoft.com/office/officeart/2005/8/layout/process2"/>
    <dgm:cxn modelId="{E943331D-5B80-4365-8FF9-E2BE6A5FF897}" type="presParOf" srcId="{0A26D6FB-D6A7-E645-B3EF-1B9413BC7642}" destId="{3E8804E2-4A45-874A-9EC2-8FFF42CB9B04}" srcOrd="1" destOrd="0" presId="urn:microsoft.com/office/officeart/2005/8/layout/process2"/>
    <dgm:cxn modelId="{091B0FF6-0B4F-4EBF-9EF3-73E6BB6E852D}" type="presParOf" srcId="{3E8804E2-4A45-874A-9EC2-8FFF42CB9B04}" destId="{83AC73F5-AB0D-2840-ACC0-522DD3FF55FF}" srcOrd="0" destOrd="0" presId="urn:microsoft.com/office/officeart/2005/8/layout/process2"/>
    <dgm:cxn modelId="{604D0086-3465-4FE7-BBE7-0833B888B1D5}" type="presParOf" srcId="{0A26D6FB-D6A7-E645-B3EF-1B9413BC7642}" destId="{CD4E0E92-4CE8-9F4A-90F0-CABD3D7356D6}" srcOrd="2" destOrd="0" presId="urn:microsoft.com/office/officeart/2005/8/layout/process2"/>
    <dgm:cxn modelId="{6C70B42A-E0B6-407C-AA98-D44AFA1AECF2}" type="presParOf" srcId="{0A26D6FB-D6A7-E645-B3EF-1B9413BC7642}" destId="{91395D82-7ADC-A04C-806D-AFC9EFF9BC04}" srcOrd="3" destOrd="0" presId="urn:microsoft.com/office/officeart/2005/8/layout/process2"/>
    <dgm:cxn modelId="{2151B0A8-9C4A-4B49-BBA3-B673C4F7B2CE}" type="presParOf" srcId="{91395D82-7ADC-A04C-806D-AFC9EFF9BC04}" destId="{B1193FB8-5F27-3647-96D2-333BACF3B41D}" srcOrd="0" destOrd="0" presId="urn:microsoft.com/office/officeart/2005/8/layout/process2"/>
    <dgm:cxn modelId="{032D17B2-1EBB-47E0-A6F4-2D24962CE87C}" type="presParOf" srcId="{0A26D6FB-D6A7-E645-B3EF-1B9413BC7642}" destId="{1A051DA8-E978-4733-8BE2-F4CA101C0DA6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99A795-9A26-274C-944A-879CDBE0BC6F}" type="doc">
      <dgm:prSet loTypeId="urn:microsoft.com/office/officeart/2005/8/layout/process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AAD61EA-1921-C545-B135-E35E5FB2081E}">
      <dgm:prSet phldrT="[Texto]" custT="1"/>
      <dgm:spPr>
        <a:xfrm>
          <a:off x="1821" y="57596"/>
          <a:ext cx="1775727" cy="495846"/>
        </a:xfrm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sz="1600" b="1" dirty="0" smtClean="0">
              <a:latin typeface="Century Gothic" panose="020B0502020202020204" pitchFamily="34" charset="0"/>
              <a:ea typeface="+mn-ea"/>
              <a:cs typeface="Optima"/>
            </a:rPr>
            <a:t>Etapa 1: Preparación del proceso</a:t>
          </a:r>
          <a:endParaRPr lang="es-ES" sz="1600" b="0" dirty="0">
            <a:latin typeface="Century Gothic" panose="020B0502020202020204" pitchFamily="34" charset="0"/>
            <a:ea typeface="+mn-ea"/>
            <a:cs typeface="Optima"/>
          </a:endParaRPr>
        </a:p>
      </dgm:t>
    </dgm:pt>
    <dgm:pt modelId="{6F9BB6DF-F531-244D-B7D2-C80F3B8A39F4}" type="parTrans" cxnId="{30A91AC0-529B-7946-9C10-E142AED77714}">
      <dgm:prSet/>
      <dgm:spPr/>
      <dgm:t>
        <a:bodyPr/>
        <a:lstStyle/>
        <a:p>
          <a:endParaRPr lang="es-ES"/>
        </a:p>
      </dgm:t>
    </dgm:pt>
    <dgm:pt modelId="{F95098A9-20DC-FE42-88FF-B78D4BCAE114}" type="sibTrans" cxnId="{30A91AC0-529B-7946-9C10-E142AED7771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F4CF086F-B8BB-A341-A231-3A1383EF8B46}">
      <dgm:prSet custT="1"/>
      <dgm:spPr>
        <a:xfrm>
          <a:off x="2026151" y="57596"/>
          <a:ext cx="1775727" cy="495846"/>
        </a:xfrm>
        <a:solidFill>
          <a:srgbClr val="00B050"/>
        </a:solidFill>
      </dgm:spPr>
      <dgm:t>
        <a:bodyPr/>
        <a:lstStyle/>
        <a:p>
          <a:r>
            <a:rPr lang="es-ES_tradnl" sz="1600" b="1" smtClean="0">
              <a:latin typeface="Century Gothic" panose="020B0502020202020204" pitchFamily="34" charset="0"/>
              <a:ea typeface="+mn-ea"/>
              <a:cs typeface="Optima"/>
            </a:rPr>
            <a:t>Etapa 2: Proceso de diálogo y concertación</a:t>
          </a:r>
          <a:endParaRPr lang="es-ES_tradnl" sz="1600" b="1" dirty="0">
            <a:latin typeface="Century Gothic" panose="020B0502020202020204" pitchFamily="34" charset="0"/>
            <a:ea typeface="+mn-ea"/>
            <a:cs typeface="Optima"/>
          </a:endParaRPr>
        </a:p>
      </dgm:t>
    </dgm:pt>
    <dgm:pt modelId="{E7E0C5F4-3C5B-6E4C-B628-AC1DD7B232C4}" type="parTrans" cxnId="{5A7F3251-21E8-6A41-A06C-B9D11D7D6577}">
      <dgm:prSet/>
      <dgm:spPr/>
      <dgm:t>
        <a:bodyPr/>
        <a:lstStyle/>
        <a:p>
          <a:endParaRPr lang="es-ES"/>
        </a:p>
      </dgm:t>
    </dgm:pt>
    <dgm:pt modelId="{C3BF50E5-C87B-8847-AF00-F797638C0B30}" type="sibTrans" cxnId="{5A7F3251-21E8-6A41-A06C-B9D11D7D6577}">
      <dgm:prSet/>
      <dgm:spPr/>
      <dgm:t>
        <a:bodyPr/>
        <a:lstStyle/>
        <a:p>
          <a:endParaRPr lang="es-ES"/>
        </a:p>
      </dgm:t>
    </dgm:pt>
    <dgm:pt modelId="{6A7D551B-0F57-0F48-9B99-5ACE8CC871AB}">
      <dgm:prSet custT="1"/>
      <dgm:spPr>
        <a:xfrm>
          <a:off x="2026151" y="553443"/>
          <a:ext cx="1775727" cy="1290149"/>
        </a:xfrm>
      </dgm:spPr>
      <dgm:t>
        <a:bodyPr/>
        <a:lstStyle/>
        <a:p>
          <a:r>
            <a:rPr lang="es-ES_tradnl" sz="1600" b="1" smtClean="0">
              <a:latin typeface="Century Gothic" panose="020B0502020202020204" pitchFamily="34" charset="0"/>
              <a:ea typeface="+mn-ea"/>
              <a:cs typeface="Optima"/>
            </a:rPr>
            <a:t>Etapa 3:  </a:t>
          </a:r>
        </a:p>
        <a:p>
          <a:r>
            <a:rPr lang="es-ES_tradnl" sz="1600" b="1" smtClean="0">
              <a:latin typeface="Century Gothic" panose="020B0502020202020204" pitchFamily="34" charset="0"/>
              <a:ea typeface="+mn-ea"/>
              <a:cs typeface="Optima"/>
            </a:rPr>
            <a:t>Implementación y seguimiento de acuerdos</a:t>
          </a:r>
          <a:endParaRPr lang="es-ES_tradnl" sz="1200" b="0" i="1" dirty="0">
            <a:latin typeface="Gill Sans"/>
            <a:ea typeface="+mn-ea"/>
            <a:cs typeface="Gill Sans"/>
          </a:endParaRPr>
        </a:p>
      </dgm:t>
    </dgm:pt>
    <dgm:pt modelId="{B5BC1576-D003-774A-8050-7665BF841BA9}" type="parTrans" cxnId="{F64A29D1-1B07-E24D-BFB0-A2349E3B3C70}">
      <dgm:prSet/>
      <dgm:spPr/>
      <dgm:t>
        <a:bodyPr/>
        <a:lstStyle/>
        <a:p>
          <a:endParaRPr lang="es-ES"/>
        </a:p>
      </dgm:t>
    </dgm:pt>
    <dgm:pt modelId="{94D169B6-CA1E-B848-84BC-88F3F90AFE24}" type="sibTrans" cxnId="{F64A29D1-1B07-E24D-BFB0-A2349E3B3C70}">
      <dgm:prSet/>
      <dgm:spPr/>
      <dgm:t>
        <a:bodyPr/>
        <a:lstStyle/>
        <a:p>
          <a:endParaRPr lang="es-ES"/>
        </a:p>
      </dgm:t>
    </dgm:pt>
    <dgm:pt modelId="{0A26D6FB-D6A7-E645-B3EF-1B9413BC7642}" type="pres">
      <dgm:prSet presAssocID="{5599A795-9A26-274C-944A-879CDBE0BC6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D9DF920-7C34-284F-ADD7-91D33A255CCE}" type="pres">
      <dgm:prSet presAssocID="{5AAD61EA-1921-C545-B135-E35E5FB208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8804E2-4A45-874A-9EC2-8FFF42CB9B04}" type="pres">
      <dgm:prSet presAssocID="{F95098A9-20DC-FE42-88FF-B78D4BCAE114}" presName="sibTrans" presStyleLbl="sibTrans2D1" presStyleIdx="0" presStyleCnt="2"/>
      <dgm:spPr/>
      <dgm:t>
        <a:bodyPr/>
        <a:lstStyle/>
        <a:p>
          <a:endParaRPr lang="es-PE"/>
        </a:p>
      </dgm:t>
    </dgm:pt>
    <dgm:pt modelId="{83AC73F5-AB0D-2840-ACC0-522DD3FF55FF}" type="pres">
      <dgm:prSet presAssocID="{F95098A9-20DC-FE42-88FF-B78D4BCAE114}" presName="connectorText" presStyleLbl="sibTrans2D1" presStyleIdx="0" presStyleCnt="2"/>
      <dgm:spPr/>
      <dgm:t>
        <a:bodyPr/>
        <a:lstStyle/>
        <a:p>
          <a:endParaRPr lang="es-PE"/>
        </a:p>
      </dgm:t>
    </dgm:pt>
    <dgm:pt modelId="{CD4E0E92-4CE8-9F4A-90F0-CABD3D7356D6}" type="pres">
      <dgm:prSet presAssocID="{F4CF086F-B8BB-A341-A231-3A1383EF8B46}" presName="node" presStyleLbl="node1" presStyleIdx="1" presStyleCnt="3" custLinFactNeighborY="1426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1395D82-7ADC-A04C-806D-AFC9EFF9BC04}" type="pres">
      <dgm:prSet presAssocID="{C3BF50E5-C87B-8847-AF00-F797638C0B30}" presName="sibTrans" presStyleLbl="sibTrans2D1" presStyleIdx="1" presStyleCnt="2"/>
      <dgm:spPr/>
      <dgm:t>
        <a:bodyPr/>
        <a:lstStyle/>
        <a:p>
          <a:endParaRPr lang="es-PE"/>
        </a:p>
      </dgm:t>
    </dgm:pt>
    <dgm:pt modelId="{B1193FB8-5F27-3647-96D2-333BACF3B41D}" type="pres">
      <dgm:prSet presAssocID="{C3BF50E5-C87B-8847-AF00-F797638C0B30}" presName="connectorText" presStyleLbl="sibTrans2D1" presStyleIdx="1" presStyleCnt="2"/>
      <dgm:spPr/>
      <dgm:t>
        <a:bodyPr/>
        <a:lstStyle/>
        <a:p>
          <a:endParaRPr lang="es-PE"/>
        </a:p>
      </dgm:t>
    </dgm:pt>
    <dgm:pt modelId="{1A051DA8-E978-4733-8BE2-F4CA101C0DA6}" type="pres">
      <dgm:prSet presAssocID="{6A7D551B-0F57-0F48-9B99-5ACE8CC871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AB39B6-ED1D-43C3-8B5A-41E8F20E7EA9}" type="presOf" srcId="{C3BF50E5-C87B-8847-AF00-F797638C0B30}" destId="{B1193FB8-5F27-3647-96D2-333BACF3B41D}" srcOrd="1" destOrd="0" presId="urn:microsoft.com/office/officeart/2005/8/layout/process2"/>
    <dgm:cxn modelId="{30A91AC0-529B-7946-9C10-E142AED77714}" srcId="{5599A795-9A26-274C-944A-879CDBE0BC6F}" destId="{5AAD61EA-1921-C545-B135-E35E5FB2081E}" srcOrd="0" destOrd="0" parTransId="{6F9BB6DF-F531-244D-B7D2-C80F3B8A39F4}" sibTransId="{F95098A9-20DC-FE42-88FF-B78D4BCAE114}"/>
    <dgm:cxn modelId="{F64A29D1-1B07-E24D-BFB0-A2349E3B3C70}" srcId="{5599A795-9A26-274C-944A-879CDBE0BC6F}" destId="{6A7D551B-0F57-0F48-9B99-5ACE8CC871AB}" srcOrd="2" destOrd="0" parTransId="{B5BC1576-D003-774A-8050-7665BF841BA9}" sibTransId="{94D169B6-CA1E-B848-84BC-88F3F90AFE24}"/>
    <dgm:cxn modelId="{57303FA1-0972-4CFB-906D-E4E5BC5470A0}" type="presOf" srcId="{5599A795-9A26-274C-944A-879CDBE0BC6F}" destId="{0A26D6FB-D6A7-E645-B3EF-1B9413BC7642}" srcOrd="0" destOrd="0" presId="urn:microsoft.com/office/officeart/2005/8/layout/process2"/>
    <dgm:cxn modelId="{050C7FA6-07B3-41D7-BF8D-4B29DE0E32A0}" type="presOf" srcId="{F95098A9-20DC-FE42-88FF-B78D4BCAE114}" destId="{3E8804E2-4A45-874A-9EC2-8FFF42CB9B04}" srcOrd="0" destOrd="0" presId="urn:microsoft.com/office/officeart/2005/8/layout/process2"/>
    <dgm:cxn modelId="{F7DBFABC-8ACB-476E-A112-DCE07E4F61D5}" type="presOf" srcId="{C3BF50E5-C87B-8847-AF00-F797638C0B30}" destId="{91395D82-7ADC-A04C-806D-AFC9EFF9BC04}" srcOrd="0" destOrd="0" presId="urn:microsoft.com/office/officeart/2005/8/layout/process2"/>
    <dgm:cxn modelId="{E7E10498-D366-499B-A0AB-E7FFABC5B9C2}" type="presOf" srcId="{F4CF086F-B8BB-A341-A231-3A1383EF8B46}" destId="{CD4E0E92-4CE8-9F4A-90F0-CABD3D7356D6}" srcOrd="0" destOrd="0" presId="urn:microsoft.com/office/officeart/2005/8/layout/process2"/>
    <dgm:cxn modelId="{8876AF7F-F59F-47F3-A8B2-B1A2434C68DE}" type="presOf" srcId="{6A7D551B-0F57-0F48-9B99-5ACE8CC871AB}" destId="{1A051DA8-E978-4733-8BE2-F4CA101C0DA6}" srcOrd="0" destOrd="0" presId="urn:microsoft.com/office/officeart/2005/8/layout/process2"/>
    <dgm:cxn modelId="{DC37CF2B-8620-4DA9-9544-34F3EE44D189}" type="presOf" srcId="{F95098A9-20DC-FE42-88FF-B78D4BCAE114}" destId="{83AC73F5-AB0D-2840-ACC0-522DD3FF55FF}" srcOrd="1" destOrd="0" presId="urn:microsoft.com/office/officeart/2005/8/layout/process2"/>
    <dgm:cxn modelId="{5A7F3251-21E8-6A41-A06C-B9D11D7D6577}" srcId="{5599A795-9A26-274C-944A-879CDBE0BC6F}" destId="{F4CF086F-B8BB-A341-A231-3A1383EF8B46}" srcOrd="1" destOrd="0" parTransId="{E7E0C5F4-3C5B-6E4C-B628-AC1DD7B232C4}" sibTransId="{C3BF50E5-C87B-8847-AF00-F797638C0B30}"/>
    <dgm:cxn modelId="{363A5F7F-6E60-4915-89A1-6D1103C065B3}" type="presOf" srcId="{5AAD61EA-1921-C545-B135-E35E5FB2081E}" destId="{3D9DF920-7C34-284F-ADD7-91D33A255CCE}" srcOrd="0" destOrd="0" presId="urn:microsoft.com/office/officeart/2005/8/layout/process2"/>
    <dgm:cxn modelId="{59665C70-561B-4103-B598-EF27CD4FB65C}" type="presParOf" srcId="{0A26D6FB-D6A7-E645-B3EF-1B9413BC7642}" destId="{3D9DF920-7C34-284F-ADD7-91D33A255CCE}" srcOrd="0" destOrd="0" presId="urn:microsoft.com/office/officeart/2005/8/layout/process2"/>
    <dgm:cxn modelId="{D8D45027-3CDD-4033-9130-CB78B96C230F}" type="presParOf" srcId="{0A26D6FB-D6A7-E645-B3EF-1B9413BC7642}" destId="{3E8804E2-4A45-874A-9EC2-8FFF42CB9B04}" srcOrd="1" destOrd="0" presId="urn:microsoft.com/office/officeart/2005/8/layout/process2"/>
    <dgm:cxn modelId="{157079EE-E766-493B-8A76-5E516698A109}" type="presParOf" srcId="{3E8804E2-4A45-874A-9EC2-8FFF42CB9B04}" destId="{83AC73F5-AB0D-2840-ACC0-522DD3FF55FF}" srcOrd="0" destOrd="0" presId="urn:microsoft.com/office/officeart/2005/8/layout/process2"/>
    <dgm:cxn modelId="{1F4670E4-1209-41F2-8958-0F284DCC8607}" type="presParOf" srcId="{0A26D6FB-D6A7-E645-B3EF-1B9413BC7642}" destId="{CD4E0E92-4CE8-9F4A-90F0-CABD3D7356D6}" srcOrd="2" destOrd="0" presId="urn:microsoft.com/office/officeart/2005/8/layout/process2"/>
    <dgm:cxn modelId="{AEAAD90E-9CA1-47F9-B221-5F2E7251A41F}" type="presParOf" srcId="{0A26D6FB-D6A7-E645-B3EF-1B9413BC7642}" destId="{91395D82-7ADC-A04C-806D-AFC9EFF9BC04}" srcOrd="3" destOrd="0" presId="urn:microsoft.com/office/officeart/2005/8/layout/process2"/>
    <dgm:cxn modelId="{74B31125-1183-4E09-9737-0EE458565B72}" type="presParOf" srcId="{91395D82-7ADC-A04C-806D-AFC9EFF9BC04}" destId="{B1193FB8-5F27-3647-96D2-333BACF3B41D}" srcOrd="0" destOrd="0" presId="urn:microsoft.com/office/officeart/2005/8/layout/process2"/>
    <dgm:cxn modelId="{87AB4B61-BEE6-4550-A3D6-91D63C7E21A8}" type="presParOf" srcId="{0A26D6FB-D6A7-E645-B3EF-1B9413BC7642}" destId="{1A051DA8-E978-4733-8BE2-F4CA101C0DA6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A202-02C5-486E-81A7-E1677BA42264}">
      <dsp:nvSpPr>
        <dsp:cNvPr id="0" name=""/>
        <dsp:cNvSpPr/>
      </dsp:nvSpPr>
      <dsp:spPr>
        <a:xfrm>
          <a:off x="0" y="0"/>
          <a:ext cx="1424828" cy="493176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itchFamily="34" charset="0"/>
            </a:rPr>
            <a:t>“MECANISMOS DE INCENTIVOS PARA LA MEJORA DE LOS PROCESOS GESTIÓN”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Arial Narrow" pitchFamily="34" charset="0"/>
            </a:rPr>
            <a:t>(AP ENDIS/  CAD FED)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S/. 5,527,430.00</a:t>
          </a:r>
          <a:endParaRPr lang="es-PE" sz="12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kern="1200" dirty="0"/>
        </a:p>
      </dsp:txBody>
      <dsp:txXfrm>
        <a:off x="0" y="1972705"/>
        <a:ext cx="1424828" cy="1972705"/>
      </dsp:txXfrm>
    </dsp:sp>
    <dsp:sp modelId="{4A979320-08CA-4F81-9B64-A31E226EBDC5}">
      <dsp:nvSpPr>
        <dsp:cNvPr id="0" name=""/>
        <dsp:cNvSpPr/>
      </dsp:nvSpPr>
      <dsp:spPr>
        <a:xfrm>
          <a:off x="170915" y="417943"/>
          <a:ext cx="1092471" cy="139820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ECEEF-992E-4A81-BCF1-950263CE4074}">
      <dsp:nvSpPr>
        <dsp:cNvPr id="0" name=""/>
        <dsp:cNvSpPr/>
      </dsp:nvSpPr>
      <dsp:spPr>
        <a:xfrm>
          <a:off x="1446094" y="0"/>
          <a:ext cx="1424828" cy="4931764"/>
        </a:xfrm>
        <a:prstGeom prst="roundRect">
          <a:avLst>
            <a:gd name="adj" fmla="val 10000"/>
          </a:avLst>
        </a:prstGeom>
        <a:solidFill>
          <a:srgbClr val="1F28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itchFamily="34" charset="0"/>
            </a:rPr>
            <a:t>«APRENDE SALUDABLE»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itchFamily="34" charset="0"/>
            </a:rPr>
            <a:t>NIÑAS Y NIÑOS SANOS Y BIEN ALIMENTADOS APRENDEN MEJOR.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/>
        </a:p>
      </dsp:txBody>
      <dsp:txXfrm>
        <a:off x="1446094" y="1972705"/>
        <a:ext cx="1424828" cy="1972705"/>
      </dsp:txXfrm>
    </dsp:sp>
    <dsp:sp modelId="{573CE495-EA27-4085-840B-5FF921B09BE2}">
      <dsp:nvSpPr>
        <dsp:cNvPr id="0" name=""/>
        <dsp:cNvSpPr/>
      </dsp:nvSpPr>
      <dsp:spPr>
        <a:xfrm>
          <a:off x="1638489" y="417943"/>
          <a:ext cx="1092471" cy="1398202"/>
        </a:xfrm>
        <a:prstGeom prst="ellipse">
          <a:avLst/>
        </a:prstGeom>
        <a:solidFill>
          <a:schemeClr val="accent4">
            <a:tint val="50000"/>
            <a:hueOff val="1635361"/>
            <a:satOff val="-8594"/>
            <a:lumOff val="-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74F69-9AD7-4CB0-B2C2-495D6AF5AA62}">
      <dsp:nvSpPr>
        <dsp:cNvPr id="0" name=""/>
        <dsp:cNvSpPr/>
      </dsp:nvSpPr>
      <dsp:spPr>
        <a:xfrm>
          <a:off x="2939884" y="0"/>
          <a:ext cx="1424828" cy="49317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itchFamily="34" charset="0"/>
            </a:rPr>
            <a:t>«CORAZÓN AZÚL CONTRA LA TRATA DE PERSONAS»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Arial Narrow" pitchFamily="34" charset="0"/>
            </a:rPr>
            <a:t>«Tu LIBERTAD NO se COMPRA, Tu DIGNIDAD NO se VENDE»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kern="1200" dirty="0"/>
        </a:p>
      </dsp:txBody>
      <dsp:txXfrm>
        <a:off x="2939884" y="1972705"/>
        <a:ext cx="1424828" cy="1972705"/>
      </dsp:txXfrm>
    </dsp:sp>
    <dsp:sp modelId="{823A9C65-1D3B-4F71-9507-FEB7A93EAF9F}">
      <dsp:nvSpPr>
        <dsp:cNvPr id="0" name=""/>
        <dsp:cNvSpPr/>
      </dsp:nvSpPr>
      <dsp:spPr>
        <a:xfrm>
          <a:off x="3106062" y="417943"/>
          <a:ext cx="1092471" cy="1398202"/>
        </a:xfrm>
        <a:prstGeom prst="ellipse">
          <a:avLst/>
        </a:prstGeom>
        <a:solidFill>
          <a:schemeClr val="accent4">
            <a:tint val="50000"/>
            <a:hueOff val="3270721"/>
            <a:satOff val="-17187"/>
            <a:lumOff val="-12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BEA9C-1A52-492D-8AFC-1EF26FD086DE}">
      <dsp:nvSpPr>
        <dsp:cNvPr id="0" name=""/>
        <dsp:cNvSpPr/>
      </dsp:nvSpPr>
      <dsp:spPr>
        <a:xfrm>
          <a:off x="4407457" y="0"/>
          <a:ext cx="1424828" cy="4931764"/>
        </a:xfrm>
        <a:prstGeom prst="roundRect">
          <a:avLst>
            <a:gd name="adj" fmla="val 10000"/>
          </a:avLst>
        </a:prstGeom>
        <a:solidFill>
          <a:srgbClr val="2204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</a:rPr>
            <a:t>“ATENCIÓN OPORTUNA DE NIÑAS, NIÑOS Y ADOLESCENTES EN PRESUNTO ESTADO DE ABANDONO”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“ALDEA VIRGEN DEL PILAR”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/>
        </a:p>
      </dsp:txBody>
      <dsp:txXfrm>
        <a:off x="4407457" y="1972705"/>
        <a:ext cx="1424828" cy="1972705"/>
      </dsp:txXfrm>
    </dsp:sp>
    <dsp:sp modelId="{311BE398-83E6-43B3-A133-C967E1C83F2B}">
      <dsp:nvSpPr>
        <dsp:cNvPr id="0" name=""/>
        <dsp:cNvSpPr/>
      </dsp:nvSpPr>
      <dsp:spPr>
        <a:xfrm>
          <a:off x="4573636" y="417943"/>
          <a:ext cx="1092471" cy="1398202"/>
        </a:xfrm>
        <a:prstGeom prst="ellipse">
          <a:avLst/>
        </a:prstGeom>
        <a:solidFill>
          <a:schemeClr val="accent4">
            <a:tint val="50000"/>
            <a:hueOff val="4906082"/>
            <a:satOff val="-25781"/>
            <a:lumOff val="-18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47D14-9A66-4DEF-AF36-E32F062A4BC5}">
      <dsp:nvSpPr>
        <dsp:cNvPr id="0" name=""/>
        <dsp:cNvSpPr/>
      </dsp:nvSpPr>
      <dsp:spPr>
        <a:xfrm>
          <a:off x="5875031" y="0"/>
          <a:ext cx="1424828" cy="4931764"/>
        </a:xfrm>
        <a:prstGeom prst="roundRect">
          <a:avLst>
            <a:gd name="adj" fmla="val 10000"/>
          </a:avLst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 Narrow" pitchFamily="34" charset="0"/>
            </a:rPr>
            <a:t>“TRANSVERSALIZACIÓN DEL ENFOQUE INTERCULTURAL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 Narrow" pitchFamily="34" charset="0"/>
            </a:rPr>
            <a:t>Y  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 Narrow" pitchFamily="34" charset="0"/>
            </a:rPr>
            <a:t>GÉNERO”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Arial Narrow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/>
        </a:p>
      </dsp:txBody>
      <dsp:txXfrm>
        <a:off x="5875031" y="1972705"/>
        <a:ext cx="1424828" cy="1972705"/>
      </dsp:txXfrm>
    </dsp:sp>
    <dsp:sp modelId="{7200E5EE-98B4-4D88-8CDC-1F8CF6764149}">
      <dsp:nvSpPr>
        <dsp:cNvPr id="0" name=""/>
        <dsp:cNvSpPr/>
      </dsp:nvSpPr>
      <dsp:spPr>
        <a:xfrm>
          <a:off x="6041209" y="417943"/>
          <a:ext cx="1092471" cy="1398202"/>
        </a:xfrm>
        <a:prstGeom prst="ellipse">
          <a:avLst/>
        </a:prstGeom>
        <a:solidFill>
          <a:schemeClr val="accent4">
            <a:tint val="50000"/>
            <a:hueOff val="6541442"/>
            <a:satOff val="-34375"/>
            <a:lumOff val="-2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36716-1ADF-4C01-8461-B4D1CAD246FB}">
      <dsp:nvSpPr>
        <dsp:cNvPr id="0" name=""/>
        <dsp:cNvSpPr/>
      </dsp:nvSpPr>
      <dsp:spPr>
        <a:xfrm>
          <a:off x="7342604" y="0"/>
          <a:ext cx="1424828" cy="4931764"/>
        </a:xfrm>
        <a:prstGeom prst="roundRect">
          <a:avLst>
            <a:gd name="adj" fmla="val 10000"/>
          </a:avLst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</a:rPr>
            <a:t>IMPLEMENTACIÓN  DE LA ORDENANZA REGIONAL  N° 011 – 2018- GRSM /CR.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>
              <a:latin typeface="Arial Narrow" panose="020B0606020202030204" pitchFamily="34" charset="0"/>
            </a:rPr>
            <a:t> </a:t>
          </a:r>
          <a:r>
            <a:rPr lang="es-PE" sz="1200" b="1" kern="1200" dirty="0" smtClean="0">
              <a:latin typeface="Arial Narrow" panose="020B0606020202030204" pitchFamily="34" charset="0"/>
            </a:rPr>
            <a:t>PROMOCIÓN</a:t>
          </a:r>
          <a:r>
            <a:rPr lang="es-MX" sz="1200" b="1" kern="1200" dirty="0" smtClean="0">
              <a:latin typeface="Arial Narrow" panose="020B0606020202030204" pitchFamily="34" charset="0"/>
            </a:rPr>
            <a:t> DE LA LENGUA DE SEÑAS PERUANAS; COMO LENGUA DE LAS PERSONAS CON DISCAPACIDAD AUDITIVA.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sordas.</a:t>
          </a:r>
          <a:endParaRPr lang="es-PE" sz="1400" kern="1200" dirty="0"/>
        </a:p>
      </dsp:txBody>
      <dsp:txXfrm>
        <a:off x="7342604" y="1972705"/>
        <a:ext cx="1424828" cy="1972705"/>
      </dsp:txXfrm>
    </dsp:sp>
    <dsp:sp modelId="{C1D4910C-69D6-4BB8-A1FA-C8E72657A8FF}">
      <dsp:nvSpPr>
        <dsp:cNvPr id="0" name=""/>
        <dsp:cNvSpPr/>
      </dsp:nvSpPr>
      <dsp:spPr>
        <a:xfrm>
          <a:off x="7508783" y="417943"/>
          <a:ext cx="1092471" cy="1398202"/>
        </a:xfrm>
        <a:prstGeom prst="ellipse">
          <a:avLst/>
        </a:prstGeom>
        <a:solidFill>
          <a:schemeClr val="accent4">
            <a:tint val="50000"/>
            <a:hueOff val="8176803"/>
            <a:satOff val="-42969"/>
            <a:lumOff val="-31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FBD56-F13B-463D-8FA9-D3FBFD534782}">
      <dsp:nvSpPr>
        <dsp:cNvPr id="0" name=""/>
        <dsp:cNvSpPr/>
      </dsp:nvSpPr>
      <dsp:spPr>
        <a:xfrm>
          <a:off x="8810178" y="0"/>
          <a:ext cx="1424828" cy="4931764"/>
        </a:xfrm>
        <a:prstGeom prst="roundRect">
          <a:avLst>
            <a:gd name="adj" fmla="val 10000"/>
          </a:avLst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latin typeface="Arial Narrow" panose="020B0606020202030204" pitchFamily="34" charset="0"/>
            </a:rPr>
            <a:t>IMPLEMENTACIÓN ARTICULADA DE LA ORDENANZA REGIONAL  N° 037 – 2018- GRSM / CR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Arial Narrow" panose="020B0606020202030204" pitchFamily="34" charset="0"/>
            </a:rPr>
            <a:t>RECONOCER EL HOSTIGAMIENTO SEXUAL COMO PROBLEMÁTICA QUE MERECE URGENTE ATENCIÓN.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 smtClean="0"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/>
        </a:p>
      </dsp:txBody>
      <dsp:txXfrm>
        <a:off x="8810178" y="1972705"/>
        <a:ext cx="1424828" cy="1972705"/>
      </dsp:txXfrm>
    </dsp:sp>
    <dsp:sp modelId="{A6DF34CE-E353-4FF4-9802-F0B622CCE107}">
      <dsp:nvSpPr>
        <dsp:cNvPr id="0" name=""/>
        <dsp:cNvSpPr/>
      </dsp:nvSpPr>
      <dsp:spPr>
        <a:xfrm>
          <a:off x="8976356" y="417943"/>
          <a:ext cx="1092471" cy="1398202"/>
        </a:xfrm>
        <a:prstGeom prst="ellipse">
          <a:avLst/>
        </a:prstGeom>
        <a:solidFill>
          <a:schemeClr val="accent4">
            <a:tint val="50000"/>
            <a:hueOff val="9812163"/>
            <a:satOff val="-51562"/>
            <a:lumOff val="-37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B5EA4-4BE7-410B-85AC-A16F36E1B066}">
      <dsp:nvSpPr>
        <dsp:cNvPr id="0" name=""/>
        <dsp:cNvSpPr/>
      </dsp:nvSpPr>
      <dsp:spPr>
        <a:xfrm>
          <a:off x="10277751" y="0"/>
          <a:ext cx="1424828" cy="4931764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</a:rPr>
            <a:t>PLAN REGIONAL DE CONVIVENCIA  ESCOLAR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 smtClean="0">
              <a:latin typeface="Arial Narrow" panose="020B0606020202030204" pitchFamily="34" charset="0"/>
            </a:rPr>
            <a:t>COMITÉ TÉCNICO REGIONAL PARA LA PRENCIÓN DE  LA VIOLENCIA EN LAS INSTITUCIONES DE LA REGIÓN. 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800" kern="1200" dirty="0" smtClean="0"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800" kern="1200" dirty="0"/>
        </a:p>
      </dsp:txBody>
      <dsp:txXfrm>
        <a:off x="10277751" y="1972705"/>
        <a:ext cx="1424828" cy="1972705"/>
      </dsp:txXfrm>
    </dsp:sp>
    <dsp:sp modelId="{B64D836D-6209-4F1B-8A99-7DC4E71006F4}">
      <dsp:nvSpPr>
        <dsp:cNvPr id="0" name=""/>
        <dsp:cNvSpPr/>
      </dsp:nvSpPr>
      <dsp:spPr>
        <a:xfrm>
          <a:off x="10320496" y="295905"/>
          <a:ext cx="1339338" cy="1642277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82DE3-DF59-4773-910F-038F092C0227}">
      <dsp:nvSpPr>
        <dsp:cNvPr id="0" name=""/>
        <dsp:cNvSpPr/>
      </dsp:nvSpPr>
      <dsp:spPr>
        <a:xfrm>
          <a:off x="476478" y="4536936"/>
          <a:ext cx="10770732" cy="39482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EA667-A558-4ACC-9B22-C37DB3BE3144}">
      <dsp:nvSpPr>
        <dsp:cNvPr id="0" name=""/>
        <dsp:cNvSpPr/>
      </dsp:nvSpPr>
      <dsp:spPr>
        <a:xfrm>
          <a:off x="7231434" y="121790"/>
          <a:ext cx="1919143" cy="191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EDUCACIÓN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Mejor aprendizaje de la población</a:t>
          </a:r>
          <a:endParaRPr lang="es-PE" sz="1600" kern="1200" dirty="0"/>
        </a:p>
      </dsp:txBody>
      <dsp:txXfrm>
        <a:off x="7231434" y="121790"/>
        <a:ext cx="1919143" cy="1919143"/>
      </dsp:txXfrm>
    </dsp:sp>
    <dsp:sp modelId="{EA0AD238-B6A8-4039-A4EC-2B344E879F5D}">
      <dsp:nvSpPr>
        <dsp:cNvPr id="0" name=""/>
        <dsp:cNvSpPr/>
      </dsp:nvSpPr>
      <dsp:spPr>
        <a:xfrm>
          <a:off x="3851880" y="1025"/>
          <a:ext cx="5419462" cy="5419462"/>
        </a:xfrm>
        <a:prstGeom prst="circularArrow">
          <a:avLst>
            <a:gd name="adj1" fmla="val 6905"/>
            <a:gd name="adj2" fmla="val 465613"/>
            <a:gd name="adj3" fmla="val 548316"/>
            <a:gd name="adj4" fmla="val 20586071"/>
            <a:gd name="adj5" fmla="val 805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6FB10-A744-4532-8D3A-B7EDF8620863}">
      <dsp:nvSpPr>
        <dsp:cNvPr id="0" name=""/>
        <dsp:cNvSpPr/>
      </dsp:nvSpPr>
      <dsp:spPr>
        <a:xfrm>
          <a:off x="7231434" y="3380579"/>
          <a:ext cx="1919143" cy="191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VIVIENDA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Niños y niñas sin EDA e IRAS</a:t>
          </a:r>
          <a:endParaRPr lang="es-PE" sz="1600" kern="1200" dirty="0"/>
        </a:p>
      </dsp:txBody>
      <dsp:txXfrm>
        <a:off x="7231434" y="3380579"/>
        <a:ext cx="1919143" cy="1919143"/>
      </dsp:txXfrm>
    </dsp:sp>
    <dsp:sp modelId="{988D990B-03E7-4070-B06C-B459C02C5D19}">
      <dsp:nvSpPr>
        <dsp:cNvPr id="0" name=""/>
        <dsp:cNvSpPr/>
      </dsp:nvSpPr>
      <dsp:spPr>
        <a:xfrm>
          <a:off x="3851880" y="1025"/>
          <a:ext cx="5419462" cy="5419462"/>
        </a:xfrm>
        <a:prstGeom prst="circularArrow">
          <a:avLst>
            <a:gd name="adj1" fmla="val 6905"/>
            <a:gd name="adj2" fmla="val 465613"/>
            <a:gd name="adj3" fmla="val 5948316"/>
            <a:gd name="adj4" fmla="val 4386071"/>
            <a:gd name="adj5" fmla="val 8056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0D2DC-8590-4C26-8635-23D82D05EAF5}">
      <dsp:nvSpPr>
        <dsp:cNvPr id="0" name=""/>
        <dsp:cNvSpPr/>
      </dsp:nvSpPr>
      <dsp:spPr>
        <a:xfrm>
          <a:off x="3972645" y="3380579"/>
          <a:ext cx="1919143" cy="191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INCLUSIÓN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Igualdad en el acceso a los servicios</a:t>
          </a:r>
          <a:endParaRPr lang="es-PE" sz="1600" kern="1200" dirty="0"/>
        </a:p>
      </dsp:txBody>
      <dsp:txXfrm>
        <a:off x="3972645" y="3380579"/>
        <a:ext cx="1919143" cy="1919143"/>
      </dsp:txXfrm>
    </dsp:sp>
    <dsp:sp modelId="{15BB07CD-E0D8-46C7-89EE-F131C6E6C000}">
      <dsp:nvSpPr>
        <dsp:cNvPr id="0" name=""/>
        <dsp:cNvSpPr/>
      </dsp:nvSpPr>
      <dsp:spPr>
        <a:xfrm>
          <a:off x="3851880" y="1025"/>
          <a:ext cx="5419462" cy="5419462"/>
        </a:xfrm>
        <a:prstGeom prst="circularArrow">
          <a:avLst>
            <a:gd name="adj1" fmla="val 6905"/>
            <a:gd name="adj2" fmla="val 465613"/>
            <a:gd name="adj3" fmla="val 11348316"/>
            <a:gd name="adj4" fmla="val 9786071"/>
            <a:gd name="adj5" fmla="val 8056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85D4D-E46E-42A8-8977-0F7B64E48936}">
      <dsp:nvSpPr>
        <dsp:cNvPr id="0" name=""/>
        <dsp:cNvSpPr/>
      </dsp:nvSpPr>
      <dsp:spPr>
        <a:xfrm>
          <a:off x="3972645" y="121790"/>
          <a:ext cx="1919143" cy="191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SALUD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Niños y niñas sin anemia </a:t>
          </a:r>
          <a:endParaRPr lang="es-PE" sz="16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Niños y niñas sin desnutrición</a:t>
          </a:r>
          <a:endParaRPr lang="es-PE" sz="1600" kern="1200" dirty="0"/>
        </a:p>
      </dsp:txBody>
      <dsp:txXfrm>
        <a:off x="3972645" y="121790"/>
        <a:ext cx="1919143" cy="1919143"/>
      </dsp:txXfrm>
    </dsp:sp>
    <dsp:sp modelId="{414A7C0E-FAA3-4F89-A773-BB2D86A59DC6}">
      <dsp:nvSpPr>
        <dsp:cNvPr id="0" name=""/>
        <dsp:cNvSpPr/>
      </dsp:nvSpPr>
      <dsp:spPr>
        <a:xfrm>
          <a:off x="3851880" y="1025"/>
          <a:ext cx="5419462" cy="5419462"/>
        </a:xfrm>
        <a:prstGeom prst="circularArrow">
          <a:avLst>
            <a:gd name="adj1" fmla="val 6905"/>
            <a:gd name="adj2" fmla="val 465613"/>
            <a:gd name="adj3" fmla="val 16748316"/>
            <a:gd name="adj4" fmla="val 15186071"/>
            <a:gd name="adj5" fmla="val 8056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B691B-E9F7-43AD-A303-D337D84AC172}">
      <dsp:nvSpPr>
        <dsp:cNvPr id="0" name=""/>
        <dsp:cNvSpPr/>
      </dsp:nvSpPr>
      <dsp:spPr>
        <a:xfrm>
          <a:off x="1427" y="0"/>
          <a:ext cx="3712331" cy="47815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000" b="0" kern="1200" dirty="0" smtClean="0"/>
            <a:t>SALUD</a:t>
          </a:r>
          <a:endParaRPr lang="es-ES" sz="4000" b="0" kern="1200" dirty="0"/>
        </a:p>
      </dsp:txBody>
      <dsp:txXfrm>
        <a:off x="1427" y="0"/>
        <a:ext cx="3712331" cy="1434465"/>
      </dsp:txXfrm>
    </dsp:sp>
    <dsp:sp modelId="{C754116A-6A53-4747-9C5A-A18CE6436A6F}">
      <dsp:nvSpPr>
        <dsp:cNvPr id="0" name=""/>
        <dsp:cNvSpPr/>
      </dsp:nvSpPr>
      <dsp:spPr>
        <a:xfrm>
          <a:off x="372660" y="1435865"/>
          <a:ext cx="2969864" cy="1441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Implementación</a:t>
          </a:r>
          <a:r>
            <a:rPr lang="es-PE" sz="1600" kern="1200" baseline="0" dirty="0" smtClean="0"/>
            <a:t> de PS Nuevo </a:t>
          </a:r>
          <a:r>
            <a:rPr lang="es-PE" sz="1600" kern="1200" baseline="0" dirty="0" err="1" smtClean="0"/>
            <a:t>Tocache</a:t>
          </a:r>
          <a:endParaRPr lang="es-ES" sz="1600" kern="1200" dirty="0"/>
        </a:p>
      </dsp:txBody>
      <dsp:txXfrm>
        <a:off x="414886" y="1478091"/>
        <a:ext cx="2885412" cy="1357250"/>
      </dsp:txXfrm>
    </dsp:sp>
    <dsp:sp modelId="{2ECA2DA9-9531-4548-9AB6-9C4BB0FFDF18}">
      <dsp:nvSpPr>
        <dsp:cNvPr id="0" name=""/>
        <dsp:cNvSpPr/>
      </dsp:nvSpPr>
      <dsp:spPr>
        <a:xfrm>
          <a:off x="372660" y="3099368"/>
          <a:ext cx="2969864" cy="1441702"/>
        </a:xfrm>
        <a:prstGeom prst="roundRect">
          <a:avLst>
            <a:gd name="adj" fmla="val 1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Contratación de enfermero técnico.</a:t>
          </a:r>
          <a:endParaRPr lang="es-ES" sz="1600" kern="1200" dirty="0"/>
        </a:p>
      </dsp:txBody>
      <dsp:txXfrm>
        <a:off x="414886" y="3141594"/>
        <a:ext cx="2885412" cy="1357250"/>
      </dsp:txXfrm>
    </dsp:sp>
    <dsp:sp modelId="{435BE117-A320-4F36-B1C3-0275A258006D}">
      <dsp:nvSpPr>
        <dsp:cNvPr id="0" name=""/>
        <dsp:cNvSpPr/>
      </dsp:nvSpPr>
      <dsp:spPr>
        <a:xfrm>
          <a:off x="3992183" y="0"/>
          <a:ext cx="3712331" cy="47815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smtClean="0"/>
            <a:t>EDUCACIÓN</a:t>
          </a:r>
          <a:endParaRPr lang="es-ES" sz="4000" kern="1200" dirty="0"/>
        </a:p>
      </dsp:txBody>
      <dsp:txXfrm>
        <a:off x="3992183" y="0"/>
        <a:ext cx="3712331" cy="1434465"/>
      </dsp:txXfrm>
    </dsp:sp>
    <dsp:sp modelId="{1A8F541B-9A94-469F-99C0-15556527E5AD}">
      <dsp:nvSpPr>
        <dsp:cNvPr id="0" name=""/>
        <dsp:cNvSpPr/>
      </dsp:nvSpPr>
      <dsp:spPr>
        <a:xfrm>
          <a:off x="4363417" y="1435865"/>
          <a:ext cx="2969864" cy="1441702"/>
        </a:xfrm>
        <a:prstGeom prst="roundRect">
          <a:avLst>
            <a:gd name="adj" fmla="val 1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Contratación de docentes en EIB, y especialistas EIB en las UGEL</a:t>
          </a:r>
          <a:endParaRPr lang="es-ES" sz="1600" kern="1200" dirty="0"/>
        </a:p>
      </dsp:txBody>
      <dsp:txXfrm>
        <a:off x="4405643" y="1478091"/>
        <a:ext cx="2885412" cy="1357250"/>
      </dsp:txXfrm>
    </dsp:sp>
    <dsp:sp modelId="{DE6F790E-E5AE-49FB-B8FA-91C8CDBE0353}">
      <dsp:nvSpPr>
        <dsp:cNvPr id="0" name=""/>
        <dsp:cNvSpPr/>
      </dsp:nvSpPr>
      <dsp:spPr>
        <a:xfrm>
          <a:off x="4363417" y="3099368"/>
          <a:ext cx="2969864" cy="1441702"/>
        </a:xfrm>
        <a:prstGeom prst="roundRect">
          <a:avLst>
            <a:gd name="adj" fmla="val 1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Demora en contratación por restricción en marco normativo.</a:t>
          </a:r>
          <a:endParaRPr lang="es-ES" sz="1600" kern="1200" dirty="0"/>
        </a:p>
      </dsp:txBody>
      <dsp:txXfrm>
        <a:off x="4405643" y="3141594"/>
        <a:ext cx="2885412" cy="1357250"/>
      </dsp:txXfrm>
    </dsp:sp>
    <dsp:sp modelId="{D5865439-0CB7-425B-B5A5-A662FEB975CF}">
      <dsp:nvSpPr>
        <dsp:cNvPr id="0" name=""/>
        <dsp:cNvSpPr/>
      </dsp:nvSpPr>
      <dsp:spPr>
        <a:xfrm>
          <a:off x="7982939" y="0"/>
          <a:ext cx="3712331" cy="47815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GOBIERNO REGIONAL</a:t>
          </a:r>
          <a:endParaRPr lang="es-ES" sz="4000" kern="1200" dirty="0"/>
        </a:p>
      </dsp:txBody>
      <dsp:txXfrm>
        <a:off x="7982939" y="0"/>
        <a:ext cx="3712331" cy="1434465"/>
      </dsp:txXfrm>
    </dsp:sp>
    <dsp:sp modelId="{835609B0-2A3D-4E98-9787-4072D4B528FD}">
      <dsp:nvSpPr>
        <dsp:cNvPr id="0" name=""/>
        <dsp:cNvSpPr/>
      </dsp:nvSpPr>
      <dsp:spPr>
        <a:xfrm>
          <a:off x="8354173" y="1435865"/>
          <a:ext cx="2969864" cy="1441702"/>
        </a:xfrm>
        <a:prstGeom prst="roundRect">
          <a:avLst>
            <a:gd name="adj" fmla="val 1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kern="1200" baseline="0" dirty="0" smtClean="0"/>
            <a:t>-Apertura de las mesas técnicas.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kern="1200" dirty="0" smtClean="0"/>
            <a:t>-Titulación</a:t>
          </a:r>
          <a:r>
            <a:rPr lang="es-PE" sz="1600" kern="1200" baseline="0" dirty="0" smtClean="0"/>
            <a:t> de CCNN.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kern="1200" baseline="0" dirty="0" smtClean="0"/>
            <a:t>-Gerencia de Asuntos Indígenas.</a:t>
          </a:r>
          <a:endParaRPr lang="es-ES" sz="1600" kern="12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baseline="0" dirty="0" smtClean="0"/>
            <a:t>-Pacto Político con FERIAAM. </a:t>
          </a:r>
          <a:endParaRPr lang="es-ES" sz="1600" kern="1200" dirty="0"/>
        </a:p>
      </dsp:txBody>
      <dsp:txXfrm>
        <a:off x="8396399" y="1478091"/>
        <a:ext cx="2885412" cy="1357250"/>
      </dsp:txXfrm>
    </dsp:sp>
    <dsp:sp modelId="{37D75574-8BFF-4707-8F31-221216C3DA7A}">
      <dsp:nvSpPr>
        <dsp:cNvPr id="0" name=""/>
        <dsp:cNvSpPr/>
      </dsp:nvSpPr>
      <dsp:spPr>
        <a:xfrm>
          <a:off x="8354173" y="3099368"/>
          <a:ext cx="2969864" cy="144170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-Reapertura de mesa técnica de titulación de CCNN.                                  -En espera: GR informará  los avances de acuerdos</a:t>
          </a:r>
          <a:endParaRPr lang="es-ES" sz="1600" kern="1200" dirty="0"/>
        </a:p>
      </dsp:txBody>
      <dsp:txXfrm>
        <a:off x="8396399" y="3141594"/>
        <a:ext cx="2885412" cy="1357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DF920-7C34-284F-ADD7-91D33A255CCE}">
      <dsp:nvSpPr>
        <dsp:cNvPr id="0" name=""/>
        <dsp:cNvSpPr/>
      </dsp:nvSpPr>
      <dsp:spPr>
        <a:xfrm>
          <a:off x="94016" y="0"/>
          <a:ext cx="2241397" cy="124522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latin typeface="Century Gothic" panose="020B0502020202020204" pitchFamily="34" charset="0"/>
              <a:ea typeface="+mn-ea"/>
              <a:cs typeface="Optima"/>
            </a:rPr>
            <a:t>Etapa 1: Preparación del proceso</a:t>
          </a:r>
          <a:endParaRPr lang="es-ES" sz="1600" b="0" kern="1200" dirty="0">
            <a:latin typeface="Century Gothic" panose="020B0502020202020204" pitchFamily="34" charset="0"/>
            <a:ea typeface="+mn-ea"/>
            <a:cs typeface="Optima"/>
          </a:endParaRPr>
        </a:p>
      </dsp:txBody>
      <dsp:txXfrm>
        <a:off x="130487" y="36471"/>
        <a:ext cx="2168455" cy="1172279"/>
      </dsp:txXfrm>
    </dsp:sp>
    <dsp:sp modelId="{3E8804E2-4A45-874A-9EC2-8FFF42CB9B04}">
      <dsp:nvSpPr>
        <dsp:cNvPr id="0" name=""/>
        <dsp:cNvSpPr/>
      </dsp:nvSpPr>
      <dsp:spPr>
        <a:xfrm rot="5400000">
          <a:off x="947937" y="1320749"/>
          <a:ext cx="533555" cy="560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 rot="-5400000">
        <a:off x="1046610" y="1334146"/>
        <a:ext cx="336209" cy="373489"/>
      </dsp:txXfrm>
    </dsp:sp>
    <dsp:sp modelId="{CD4E0E92-4CE8-9F4A-90F0-CABD3D7356D6}">
      <dsp:nvSpPr>
        <dsp:cNvPr id="0" name=""/>
        <dsp:cNvSpPr/>
      </dsp:nvSpPr>
      <dsp:spPr>
        <a:xfrm>
          <a:off x="94016" y="1956628"/>
          <a:ext cx="2241397" cy="124522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Century Gothic" panose="020B0502020202020204" pitchFamily="34" charset="0"/>
              <a:ea typeface="+mn-ea"/>
              <a:cs typeface="Optima"/>
            </a:rPr>
            <a:t>Etapa 2: Proceso de diálogo y concertación</a:t>
          </a:r>
          <a:endParaRPr lang="es-ES_tradnl" sz="1600" b="1" kern="1200" dirty="0">
            <a:latin typeface="Century Gothic" panose="020B0502020202020204" pitchFamily="34" charset="0"/>
            <a:ea typeface="+mn-ea"/>
            <a:cs typeface="Optima"/>
          </a:endParaRPr>
        </a:p>
      </dsp:txBody>
      <dsp:txXfrm>
        <a:off x="130487" y="1993099"/>
        <a:ext cx="2168455" cy="1172279"/>
      </dsp:txXfrm>
    </dsp:sp>
    <dsp:sp modelId="{91395D82-7ADC-A04C-806D-AFC9EFF9BC04}">
      <dsp:nvSpPr>
        <dsp:cNvPr id="0" name=""/>
        <dsp:cNvSpPr/>
      </dsp:nvSpPr>
      <dsp:spPr>
        <a:xfrm rot="5400000">
          <a:off x="1014534" y="3188581"/>
          <a:ext cx="400360" cy="560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-5400000">
        <a:off x="1046610" y="3268575"/>
        <a:ext cx="336209" cy="280252"/>
      </dsp:txXfrm>
    </dsp:sp>
    <dsp:sp modelId="{1A051DA8-E978-4733-8BE2-F4CA101C0DA6}">
      <dsp:nvSpPr>
        <dsp:cNvPr id="0" name=""/>
        <dsp:cNvSpPr/>
      </dsp:nvSpPr>
      <dsp:spPr>
        <a:xfrm>
          <a:off x="94016" y="3735663"/>
          <a:ext cx="2241397" cy="124522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Century Gothic" panose="020B0502020202020204" pitchFamily="34" charset="0"/>
              <a:ea typeface="+mn-ea"/>
              <a:cs typeface="Optima"/>
            </a:rPr>
            <a:t>Etapa 3: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Century Gothic" panose="020B0502020202020204" pitchFamily="34" charset="0"/>
              <a:ea typeface="+mn-ea"/>
              <a:cs typeface="Optima"/>
            </a:rPr>
            <a:t>Implementación y seguimiento de acuerdos</a:t>
          </a:r>
          <a:endParaRPr lang="es-ES_tradnl" sz="1200" b="0" i="1" kern="1200" dirty="0">
            <a:latin typeface="Gill Sans"/>
            <a:ea typeface="+mn-ea"/>
            <a:cs typeface="Gill Sans"/>
          </a:endParaRPr>
        </a:p>
      </dsp:txBody>
      <dsp:txXfrm>
        <a:off x="130487" y="3772134"/>
        <a:ext cx="2168455" cy="1172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DF920-7C34-284F-ADD7-91D33A255CCE}">
      <dsp:nvSpPr>
        <dsp:cNvPr id="0" name=""/>
        <dsp:cNvSpPr/>
      </dsp:nvSpPr>
      <dsp:spPr>
        <a:xfrm>
          <a:off x="94016" y="0"/>
          <a:ext cx="2241397" cy="124522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latin typeface="Century Gothic" panose="020B0502020202020204" pitchFamily="34" charset="0"/>
              <a:ea typeface="+mn-ea"/>
              <a:cs typeface="Optima"/>
            </a:rPr>
            <a:t>Etapa 1: Preparación del proceso</a:t>
          </a:r>
          <a:endParaRPr lang="es-ES" sz="1600" b="0" kern="1200" dirty="0">
            <a:latin typeface="Century Gothic" panose="020B0502020202020204" pitchFamily="34" charset="0"/>
            <a:ea typeface="+mn-ea"/>
            <a:cs typeface="Optima"/>
          </a:endParaRPr>
        </a:p>
      </dsp:txBody>
      <dsp:txXfrm>
        <a:off x="130487" y="36471"/>
        <a:ext cx="2168455" cy="1172279"/>
      </dsp:txXfrm>
    </dsp:sp>
    <dsp:sp modelId="{3E8804E2-4A45-874A-9EC2-8FFF42CB9B04}">
      <dsp:nvSpPr>
        <dsp:cNvPr id="0" name=""/>
        <dsp:cNvSpPr/>
      </dsp:nvSpPr>
      <dsp:spPr>
        <a:xfrm rot="5400000">
          <a:off x="947937" y="1320749"/>
          <a:ext cx="533555" cy="560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 rot="-5400000">
        <a:off x="1046610" y="1334146"/>
        <a:ext cx="336209" cy="373489"/>
      </dsp:txXfrm>
    </dsp:sp>
    <dsp:sp modelId="{CD4E0E92-4CE8-9F4A-90F0-CABD3D7356D6}">
      <dsp:nvSpPr>
        <dsp:cNvPr id="0" name=""/>
        <dsp:cNvSpPr/>
      </dsp:nvSpPr>
      <dsp:spPr>
        <a:xfrm>
          <a:off x="94016" y="1956628"/>
          <a:ext cx="2241397" cy="124522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Century Gothic" panose="020B0502020202020204" pitchFamily="34" charset="0"/>
              <a:ea typeface="+mn-ea"/>
              <a:cs typeface="Optima"/>
            </a:rPr>
            <a:t>Etapa 2: Proceso de diálogo y concertación</a:t>
          </a:r>
          <a:endParaRPr lang="es-ES_tradnl" sz="1600" b="1" kern="1200" dirty="0">
            <a:latin typeface="Century Gothic" panose="020B0502020202020204" pitchFamily="34" charset="0"/>
            <a:ea typeface="+mn-ea"/>
            <a:cs typeface="Optima"/>
          </a:endParaRPr>
        </a:p>
      </dsp:txBody>
      <dsp:txXfrm>
        <a:off x="130487" y="1993099"/>
        <a:ext cx="2168455" cy="1172279"/>
      </dsp:txXfrm>
    </dsp:sp>
    <dsp:sp modelId="{91395D82-7ADC-A04C-806D-AFC9EFF9BC04}">
      <dsp:nvSpPr>
        <dsp:cNvPr id="0" name=""/>
        <dsp:cNvSpPr/>
      </dsp:nvSpPr>
      <dsp:spPr>
        <a:xfrm rot="5400000">
          <a:off x="1014534" y="3188581"/>
          <a:ext cx="400360" cy="560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-5400000">
        <a:off x="1046610" y="3268575"/>
        <a:ext cx="336209" cy="280252"/>
      </dsp:txXfrm>
    </dsp:sp>
    <dsp:sp modelId="{1A051DA8-E978-4733-8BE2-F4CA101C0DA6}">
      <dsp:nvSpPr>
        <dsp:cNvPr id="0" name=""/>
        <dsp:cNvSpPr/>
      </dsp:nvSpPr>
      <dsp:spPr>
        <a:xfrm>
          <a:off x="94016" y="3735663"/>
          <a:ext cx="2241397" cy="124522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Century Gothic" panose="020B0502020202020204" pitchFamily="34" charset="0"/>
              <a:ea typeface="+mn-ea"/>
              <a:cs typeface="Optima"/>
            </a:rPr>
            <a:t>Etapa 3: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Century Gothic" panose="020B0502020202020204" pitchFamily="34" charset="0"/>
              <a:ea typeface="+mn-ea"/>
              <a:cs typeface="Optima"/>
            </a:rPr>
            <a:t>Implementación y seguimiento de acuerdos</a:t>
          </a:r>
          <a:endParaRPr lang="es-ES_tradnl" sz="1200" b="0" i="1" kern="1200" dirty="0">
            <a:latin typeface="Gill Sans"/>
            <a:ea typeface="+mn-ea"/>
            <a:cs typeface="Gill Sans"/>
          </a:endParaRPr>
        </a:p>
      </dsp:txBody>
      <dsp:txXfrm>
        <a:off x="130487" y="3772134"/>
        <a:ext cx="2168455" cy="1172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982FF-F323-40BC-B6A2-8474147EF8A3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22DE0-5623-4347-B8E2-935568F608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626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E8CCD-8B4D-479C-BD35-DC9DDC8CDC1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516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DCF31-1942-9141-A141-D6F282166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5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DCF31-1942-9141-A141-D6F2821662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Negociar</a:t>
            </a:r>
            <a:r>
              <a:rPr lang="en-US" baseline="0" dirty="0" smtClean="0"/>
              <a:t> con la </a:t>
            </a:r>
            <a:r>
              <a:rPr lang="en-US" baseline="0" dirty="0" err="1" smtClean="0"/>
              <a:t>diresa</a:t>
            </a:r>
            <a:r>
              <a:rPr lang="en-US" baseline="0" dirty="0" smtClean="0"/>
              <a:t> y la </a:t>
            </a:r>
            <a:r>
              <a:rPr lang="en-US" baseline="0" dirty="0" err="1" smtClean="0"/>
              <a:t>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les de un </a:t>
            </a:r>
            <a:r>
              <a:rPr lang="en-US" baseline="0" dirty="0" err="1" smtClean="0"/>
              <a:t>permiso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reconocimiento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participando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espacio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Las </a:t>
            </a:r>
            <a:r>
              <a:rPr lang="en-US" baseline="0" dirty="0" err="1" smtClean="0"/>
              <a:t>reu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funcionarios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separado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Articulan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agendas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OOII</a:t>
            </a:r>
          </a:p>
          <a:p>
            <a:r>
              <a:rPr lang="en-US" baseline="0" dirty="0" err="1" smtClean="0"/>
              <a:t>Articulan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progreamas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funcionarios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Etapa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ajuste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Se </a:t>
            </a:r>
            <a:r>
              <a:rPr lang="en-US" baseline="0" dirty="0" err="1" smtClean="0"/>
              <a:t>llega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consensuadas</a:t>
            </a:r>
            <a:r>
              <a:rPr lang="en-US" baseline="0" dirty="0" smtClean="0"/>
              <a:t>.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DCF31-1942-9141-A141-D6F282166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3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609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74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881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00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513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651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0870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30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799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7915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093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2885-87C6-406C-8CD8-A03D52FDF1BB}" type="datetimeFigureOut">
              <a:rPr lang="es-PE" smtClean="0"/>
              <a:t>13/09/2019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7A8B-CAD2-4B4B-B6D3-C1BF063D896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789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f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aramirezh\Desktop\piezas con el nuevo color para la gestion\Sin título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91" y="423949"/>
            <a:ext cx="3928229" cy="30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554629" y="3521122"/>
            <a:ext cx="7164000" cy="573513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ITC Stone Informal Std Medium" panose="02040602050505020404" pitchFamily="18" charset="0"/>
              </a:rPr>
              <a:t>INFORME DE LOS 100 DIAS DE GESTIÓN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7258" y="4175320"/>
            <a:ext cx="7164000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s-PE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7263" y="4374695"/>
            <a:ext cx="7164000" cy="365243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s-PE" sz="2800" dirty="0">
                <a:solidFill>
                  <a:prstClr val="whit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Gobierno Regional San Martín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38"/>
            <a:ext cx="11170317" cy="633046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-149711" y="5186063"/>
            <a:ext cx="7164000" cy="365243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endParaRPr lang="es-PE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85" y="72859"/>
            <a:ext cx="3733207" cy="5146621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908676" y="5017321"/>
            <a:ext cx="6083012" cy="1487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600" dirty="0">
              <a:solidFill>
                <a:schemeClr val="bg1"/>
              </a:solidFill>
              <a:latin typeface="ITC Stone Informal Std Medium" panose="02040602050505020404" pitchFamily="18" charset="0"/>
            </a:endParaRPr>
          </a:p>
          <a:p>
            <a:r>
              <a:rPr lang="es-MX" sz="2800" b="1" dirty="0" smtClean="0">
                <a:solidFill>
                  <a:schemeClr val="bg1"/>
                </a:solidFill>
                <a:latin typeface="ITC Stone Informal Std Medium" panose="02040602050505020404" pitchFamily="18" charset="0"/>
              </a:rPr>
              <a:t>GERENCIA REGIONAL DE DESARROLLO SOCIAL DE  </a:t>
            </a:r>
            <a:r>
              <a:rPr lang="es-MX" sz="2800" b="1" dirty="0">
                <a:solidFill>
                  <a:schemeClr val="bg1"/>
                </a:solidFill>
                <a:latin typeface="ITC Stone Informal Std Medium" panose="02040602050505020404" pitchFamily="18" charset="0"/>
              </a:rPr>
              <a:t>SAN MARTÍN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87" y="1580402"/>
            <a:ext cx="578794" cy="857346"/>
          </a:xfrm>
          <a:prstGeom prst="rect">
            <a:avLst/>
          </a:prstGeom>
          <a:ln>
            <a:noFill/>
          </a:ln>
          <a:effectLst>
            <a:outerShdw blurRad="292100" dir="3900000" sx="111000" sy="111000" algn="tl" rotWithShape="0">
              <a:schemeClr val="bg1">
                <a:alpha val="72000"/>
              </a:scheme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0" y="-57149"/>
            <a:ext cx="2707054" cy="957628"/>
          </a:xfrm>
          <a:custGeom>
            <a:avLst/>
            <a:gdLst>
              <a:gd name="connsiteX0" fmla="*/ 0 w 2672862"/>
              <a:gd name="connsiteY0" fmla="*/ 0 h 870438"/>
              <a:gd name="connsiteX1" fmla="*/ 2672862 w 2672862"/>
              <a:gd name="connsiteY1" fmla="*/ 0 h 870438"/>
              <a:gd name="connsiteX2" fmla="*/ 2672862 w 2672862"/>
              <a:gd name="connsiteY2" fmla="*/ 870438 h 870438"/>
              <a:gd name="connsiteX3" fmla="*/ 0 w 2672862"/>
              <a:gd name="connsiteY3" fmla="*/ 870438 h 870438"/>
              <a:gd name="connsiteX4" fmla="*/ 0 w 2672862"/>
              <a:gd name="connsiteY4" fmla="*/ 0 h 870438"/>
              <a:gd name="connsiteX0" fmla="*/ 0 w 2672862"/>
              <a:gd name="connsiteY0" fmla="*/ 26377 h 896815"/>
              <a:gd name="connsiteX1" fmla="*/ 1696915 w 2672862"/>
              <a:gd name="connsiteY1" fmla="*/ 0 h 896815"/>
              <a:gd name="connsiteX2" fmla="*/ 2672862 w 2672862"/>
              <a:gd name="connsiteY2" fmla="*/ 26377 h 896815"/>
              <a:gd name="connsiteX3" fmla="*/ 2672862 w 2672862"/>
              <a:gd name="connsiteY3" fmla="*/ 896815 h 896815"/>
              <a:gd name="connsiteX4" fmla="*/ 0 w 2672862"/>
              <a:gd name="connsiteY4" fmla="*/ 896815 h 896815"/>
              <a:gd name="connsiteX5" fmla="*/ 0 w 2672862"/>
              <a:gd name="connsiteY5" fmla="*/ 26377 h 896815"/>
              <a:gd name="connsiteX0" fmla="*/ 0 w 2681654"/>
              <a:gd name="connsiteY0" fmla="*/ 26377 h 896815"/>
              <a:gd name="connsiteX1" fmla="*/ 1696915 w 2681654"/>
              <a:gd name="connsiteY1" fmla="*/ 0 h 896815"/>
              <a:gd name="connsiteX2" fmla="*/ 2681654 w 2681654"/>
              <a:gd name="connsiteY2" fmla="*/ 571500 h 896815"/>
              <a:gd name="connsiteX3" fmla="*/ 2672862 w 2681654"/>
              <a:gd name="connsiteY3" fmla="*/ 896815 h 896815"/>
              <a:gd name="connsiteX4" fmla="*/ 0 w 2681654"/>
              <a:gd name="connsiteY4" fmla="*/ 896815 h 896815"/>
              <a:gd name="connsiteX5" fmla="*/ 0 w 2681654"/>
              <a:gd name="connsiteY5" fmla="*/ 26377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654" h="896815">
                <a:moveTo>
                  <a:pt x="0" y="26377"/>
                </a:moveTo>
                <a:cubicBezTo>
                  <a:pt x="580292" y="23446"/>
                  <a:pt x="1116623" y="2931"/>
                  <a:pt x="1696915" y="0"/>
                </a:cubicBezTo>
                <a:lnTo>
                  <a:pt x="2681654" y="571500"/>
                </a:lnTo>
                <a:lnTo>
                  <a:pt x="2672862" y="896815"/>
                </a:lnTo>
                <a:lnTo>
                  <a:pt x="0" y="896815"/>
                </a:lnTo>
                <a:lnTo>
                  <a:pt x="0" y="26377"/>
                </a:lnTo>
                <a:close/>
              </a:path>
            </a:pathLst>
          </a:custGeom>
          <a:solidFill>
            <a:srgbClr val="05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ángulo 2"/>
          <p:cNvSpPr/>
          <p:nvPr/>
        </p:nvSpPr>
        <p:spPr>
          <a:xfrm>
            <a:off x="8884732" y="5251230"/>
            <a:ext cx="3538419" cy="1109962"/>
          </a:xfrm>
          <a:custGeom>
            <a:avLst/>
            <a:gdLst>
              <a:gd name="connsiteX0" fmla="*/ 0 w 2672862"/>
              <a:gd name="connsiteY0" fmla="*/ 0 h 870438"/>
              <a:gd name="connsiteX1" fmla="*/ 2672862 w 2672862"/>
              <a:gd name="connsiteY1" fmla="*/ 0 h 870438"/>
              <a:gd name="connsiteX2" fmla="*/ 2672862 w 2672862"/>
              <a:gd name="connsiteY2" fmla="*/ 870438 h 870438"/>
              <a:gd name="connsiteX3" fmla="*/ 0 w 2672862"/>
              <a:gd name="connsiteY3" fmla="*/ 870438 h 870438"/>
              <a:gd name="connsiteX4" fmla="*/ 0 w 2672862"/>
              <a:gd name="connsiteY4" fmla="*/ 0 h 870438"/>
              <a:gd name="connsiteX0" fmla="*/ 0 w 2672862"/>
              <a:gd name="connsiteY0" fmla="*/ 26377 h 896815"/>
              <a:gd name="connsiteX1" fmla="*/ 1696915 w 2672862"/>
              <a:gd name="connsiteY1" fmla="*/ 0 h 896815"/>
              <a:gd name="connsiteX2" fmla="*/ 2672862 w 2672862"/>
              <a:gd name="connsiteY2" fmla="*/ 26377 h 896815"/>
              <a:gd name="connsiteX3" fmla="*/ 2672862 w 2672862"/>
              <a:gd name="connsiteY3" fmla="*/ 896815 h 896815"/>
              <a:gd name="connsiteX4" fmla="*/ 0 w 2672862"/>
              <a:gd name="connsiteY4" fmla="*/ 896815 h 896815"/>
              <a:gd name="connsiteX5" fmla="*/ 0 w 2672862"/>
              <a:gd name="connsiteY5" fmla="*/ 26377 h 896815"/>
              <a:gd name="connsiteX0" fmla="*/ 0 w 2681654"/>
              <a:gd name="connsiteY0" fmla="*/ 26377 h 896815"/>
              <a:gd name="connsiteX1" fmla="*/ 1696915 w 2681654"/>
              <a:gd name="connsiteY1" fmla="*/ 0 h 896815"/>
              <a:gd name="connsiteX2" fmla="*/ 2681654 w 2681654"/>
              <a:gd name="connsiteY2" fmla="*/ 571500 h 896815"/>
              <a:gd name="connsiteX3" fmla="*/ 2672862 w 2681654"/>
              <a:gd name="connsiteY3" fmla="*/ 896815 h 896815"/>
              <a:gd name="connsiteX4" fmla="*/ 0 w 2681654"/>
              <a:gd name="connsiteY4" fmla="*/ 896815 h 896815"/>
              <a:gd name="connsiteX5" fmla="*/ 0 w 2681654"/>
              <a:gd name="connsiteY5" fmla="*/ 26377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654" h="896815">
                <a:moveTo>
                  <a:pt x="0" y="26377"/>
                </a:moveTo>
                <a:cubicBezTo>
                  <a:pt x="580292" y="23446"/>
                  <a:pt x="1116623" y="2931"/>
                  <a:pt x="1696915" y="0"/>
                </a:cubicBezTo>
                <a:lnTo>
                  <a:pt x="2681654" y="571500"/>
                </a:lnTo>
                <a:lnTo>
                  <a:pt x="2672862" y="896815"/>
                </a:lnTo>
                <a:lnTo>
                  <a:pt x="0" y="896815"/>
                </a:lnTo>
                <a:lnTo>
                  <a:pt x="0" y="26377"/>
                </a:lnTo>
                <a:close/>
              </a:path>
            </a:pathLst>
          </a:custGeom>
          <a:solidFill>
            <a:srgbClr val="05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ángulo 2"/>
          <p:cNvSpPr/>
          <p:nvPr/>
        </p:nvSpPr>
        <p:spPr>
          <a:xfrm rot="10800000">
            <a:off x="9903908" y="6054615"/>
            <a:ext cx="2519244" cy="803385"/>
          </a:xfrm>
          <a:custGeom>
            <a:avLst/>
            <a:gdLst>
              <a:gd name="connsiteX0" fmla="*/ 0 w 2672862"/>
              <a:gd name="connsiteY0" fmla="*/ 0 h 870438"/>
              <a:gd name="connsiteX1" fmla="*/ 2672862 w 2672862"/>
              <a:gd name="connsiteY1" fmla="*/ 0 h 870438"/>
              <a:gd name="connsiteX2" fmla="*/ 2672862 w 2672862"/>
              <a:gd name="connsiteY2" fmla="*/ 870438 h 870438"/>
              <a:gd name="connsiteX3" fmla="*/ 0 w 2672862"/>
              <a:gd name="connsiteY3" fmla="*/ 870438 h 870438"/>
              <a:gd name="connsiteX4" fmla="*/ 0 w 2672862"/>
              <a:gd name="connsiteY4" fmla="*/ 0 h 870438"/>
              <a:gd name="connsiteX0" fmla="*/ 0 w 2672862"/>
              <a:gd name="connsiteY0" fmla="*/ 26377 h 896815"/>
              <a:gd name="connsiteX1" fmla="*/ 1696915 w 2672862"/>
              <a:gd name="connsiteY1" fmla="*/ 0 h 896815"/>
              <a:gd name="connsiteX2" fmla="*/ 2672862 w 2672862"/>
              <a:gd name="connsiteY2" fmla="*/ 26377 h 896815"/>
              <a:gd name="connsiteX3" fmla="*/ 2672862 w 2672862"/>
              <a:gd name="connsiteY3" fmla="*/ 896815 h 896815"/>
              <a:gd name="connsiteX4" fmla="*/ 0 w 2672862"/>
              <a:gd name="connsiteY4" fmla="*/ 896815 h 896815"/>
              <a:gd name="connsiteX5" fmla="*/ 0 w 2672862"/>
              <a:gd name="connsiteY5" fmla="*/ 26377 h 896815"/>
              <a:gd name="connsiteX0" fmla="*/ 0 w 2681654"/>
              <a:gd name="connsiteY0" fmla="*/ 26377 h 896815"/>
              <a:gd name="connsiteX1" fmla="*/ 1696915 w 2681654"/>
              <a:gd name="connsiteY1" fmla="*/ 0 h 896815"/>
              <a:gd name="connsiteX2" fmla="*/ 2681654 w 2681654"/>
              <a:gd name="connsiteY2" fmla="*/ 571500 h 896815"/>
              <a:gd name="connsiteX3" fmla="*/ 2672862 w 2681654"/>
              <a:gd name="connsiteY3" fmla="*/ 896815 h 896815"/>
              <a:gd name="connsiteX4" fmla="*/ 0 w 2681654"/>
              <a:gd name="connsiteY4" fmla="*/ 896815 h 896815"/>
              <a:gd name="connsiteX5" fmla="*/ 0 w 2681654"/>
              <a:gd name="connsiteY5" fmla="*/ 26377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654" h="896815">
                <a:moveTo>
                  <a:pt x="0" y="26377"/>
                </a:moveTo>
                <a:cubicBezTo>
                  <a:pt x="580292" y="23446"/>
                  <a:pt x="1116623" y="2931"/>
                  <a:pt x="1696915" y="0"/>
                </a:cubicBezTo>
                <a:lnTo>
                  <a:pt x="2681654" y="571500"/>
                </a:lnTo>
                <a:lnTo>
                  <a:pt x="2672862" y="896815"/>
                </a:lnTo>
                <a:lnTo>
                  <a:pt x="0" y="896815"/>
                </a:lnTo>
                <a:lnTo>
                  <a:pt x="0" y="26377"/>
                </a:lnTo>
                <a:close/>
              </a:path>
            </a:pathLst>
          </a:custGeom>
          <a:solidFill>
            <a:srgbClr val="05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107809" y="1915816"/>
            <a:ext cx="6083012" cy="1487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600" dirty="0">
              <a:solidFill>
                <a:schemeClr val="bg1"/>
              </a:solidFill>
              <a:latin typeface="ITC Stone Informal Std Medium" panose="020406020505050204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4184" y="2418893"/>
            <a:ext cx="51074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6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Intervenciones Sociales (alternativas productivas) </a:t>
            </a:r>
          </a:p>
          <a:p>
            <a:r>
              <a:rPr lang="es-PE" sz="2600" b="1" dirty="0" smtClean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y ambientales</a:t>
            </a:r>
            <a:endParaRPr lang="es-PE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Sistematización de estudios previos en salud infantil y educación secundaria</a:t>
            </a:r>
            <a:endParaRPr lang="x-none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x-none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0" t="25833" r="7365" b="28750"/>
          <a:stretch/>
        </p:blipFill>
        <p:spPr bwMode="auto">
          <a:xfrm>
            <a:off x="0" y="0"/>
            <a:ext cx="7132320" cy="49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19050"/>
            <a:ext cx="6619240" cy="49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78060" y="1106941"/>
          <a:ext cx="11707318" cy="493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2566988" y="5726447"/>
            <a:ext cx="7129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b="1" dirty="0"/>
              <a:t>ARTICULACIÓN INTERGUBERNAMENTAL E INTERSECTORIAL</a:t>
            </a:r>
          </a:p>
        </p:txBody>
      </p:sp>
      <p:sp>
        <p:nvSpPr>
          <p:cNvPr id="8" name="7 Elipse"/>
          <p:cNvSpPr/>
          <p:nvPr/>
        </p:nvSpPr>
        <p:spPr>
          <a:xfrm>
            <a:off x="417738" y="1514007"/>
            <a:ext cx="1253156" cy="142593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000" t="-25000" r="-61000" b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231495"/>
              <a:satOff val="-2166"/>
              <a:lumOff val="-27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Imagen 6" descr="Resultado de imagen para NIÃOS SALUDABLES EN LA REGION SAN MARTI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1" t="15013" r="9333" b="18094"/>
          <a:stretch/>
        </p:blipFill>
        <p:spPr bwMode="auto">
          <a:xfrm>
            <a:off x="1896392" y="1514007"/>
            <a:ext cx="1240133" cy="140900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Elipse"/>
          <p:cNvSpPr/>
          <p:nvPr/>
        </p:nvSpPr>
        <p:spPr>
          <a:xfrm>
            <a:off x="3436842" y="1507357"/>
            <a:ext cx="1181042" cy="1385676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2462990"/>
              <a:satOff val="-4332"/>
              <a:lumOff val="-5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10 Imagen" descr="Image result for aldea infantil VIRGEN DEL PILA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00" y="1514007"/>
            <a:ext cx="1233739" cy="140900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11 Elipse"/>
          <p:cNvSpPr/>
          <p:nvPr/>
        </p:nvSpPr>
        <p:spPr>
          <a:xfrm>
            <a:off x="6301531" y="1514007"/>
            <a:ext cx="1163571" cy="1440735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4925980"/>
              <a:satOff val="-8665"/>
              <a:lumOff val="-11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785257" y="115889"/>
            <a:ext cx="9683932" cy="541337"/>
          </a:xfrm>
        </p:spPr>
        <p:txBody>
          <a:bodyPr>
            <a:normAutofit/>
          </a:bodyPr>
          <a:lstStyle/>
          <a:p>
            <a:r>
              <a:rPr lang="es-PE" sz="2400" dirty="0" smtClean="0">
                <a:latin typeface="ITC Stone Informal Std Medium"/>
              </a:rPr>
              <a:t>PRINCIPALES ESTRATEGIAS PARA LA GESTIÓN</a:t>
            </a:r>
          </a:p>
        </p:txBody>
      </p:sp>
      <p:pic>
        <p:nvPicPr>
          <p:cNvPr id="14" name="13 Imagen"/>
          <p:cNvPicPr/>
          <p:nvPr/>
        </p:nvPicPr>
        <p:blipFill rotWithShape="1">
          <a:blip r:embed="rId12"/>
          <a:srcRect l="34743" t="34192" r="60142" b="45418"/>
          <a:stretch/>
        </p:blipFill>
        <p:spPr bwMode="auto">
          <a:xfrm>
            <a:off x="7742419" y="1514007"/>
            <a:ext cx="1221699" cy="139401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 descr="Image result for hostigamiento sexual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146" y="1562466"/>
            <a:ext cx="1264430" cy="128385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15 Imagen"/>
          <p:cNvPicPr/>
          <p:nvPr/>
        </p:nvPicPr>
        <p:blipFill rotWithShape="1">
          <a:blip r:embed="rId14"/>
          <a:srcRect l="22397" t="27606" r="45856" b="19068"/>
          <a:stretch/>
        </p:blipFill>
        <p:spPr bwMode="auto">
          <a:xfrm>
            <a:off x="10672997" y="1507356"/>
            <a:ext cx="1244183" cy="144738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5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eurón 4"/>
          <p:cNvSpPr/>
          <p:nvPr/>
        </p:nvSpPr>
        <p:spPr>
          <a:xfrm>
            <a:off x="944320" y="3045012"/>
            <a:ext cx="1261148" cy="49293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300" b="1" kern="1200" dirty="0"/>
              <a:t>Resultados esperados en salud</a:t>
            </a:r>
          </a:p>
        </p:txBody>
      </p:sp>
      <p:sp>
        <p:nvSpPr>
          <p:cNvPr id="24" name="Redondear rectángulo de esquina del mismo lado 6"/>
          <p:cNvSpPr/>
          <p:nvPr/>
        </p:nvSpPr>
        <p:spPr>
          <a:xfrm>
            <a:off x="10440384" y="2822843"/>
            <a:ext cx="1608771" cy="188638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endParaRPr lang="es-MX" sz="1400" kern="1200" dirty="0"/>
          </a:p>
        </p:txBody>
      </p:sp>
      <p:sp>
        <p:nvSpPr>
          <p:cNvPr id="30" name="Redondear rectángulo de esquina del mismo lado 10"/>
          <p:cNvSpPr/>
          <p:nvPr/>
        </p:nvSpPr>
        <p:spPr>
          <a:xfrm>
            <a:off x="8094670" y="5702738"/>
            <a:ext cx="3551969" cy="96375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2000" kern="1200" dirty="0" smtClean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1400" kern="1200" dirty="0"/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9A42E229-4255-4EB7-A1E5-8DC0A7D5C168}"/>
              </a:ext>
            </a:extLst>
          </p:cNvPr>
          <p:cNvSpPr/>
          <p:nvPr/>
        </p:nvSpPr>
        <p:spPr>
          <a:xfrm>
            <a:off x="1470995" y="182387"/>
            <a:ext cx="9017541" cy="29784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  <a:latin typeface="ITC Stone Informal Std Medium" panose="02040602050505020404" pitchFamily="18" charset="0"/>
              </a:rPr>
              <a:t>PRINCIPALES </a:t>
            </a:r>
            <a:r>
              <a:rPr lang="es-PE" sz="2400" b="1" dirty="0" smtClean="0">
                <a:solidFill>
                  <a:schemeClr val="tx1"/>
                </a:solidFill>
                <a:latin typeface="ITC Stone Informal Std Medium" panose="02040602050505020404" pitchFamily="18" charset="0"/>
              </a:rPr>
              <a:t>ESTRATEGIAS </a:t>
            </a:r>
            <a:endParaRPr lang="es-PE" sz="2400" b="1" dirty="0">
              <a:solidFill>
                <a:schemeClr val="tx1"/>
              </a:solidFill>
              <a:latin typeface="ITC Stone Informal Std Medium" panose="02040602050505020404" pitchFamily="18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961564" y="1113061"/>
            <a:ext cx="553933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1700" b="1" dirty="0" smtClean="0">
                <a:latin typeface="Arial Narrow" pitchFamily="34" charset="0"/>
              </a:rPr>
              <a:t>“INCENTIVOS A LA GESTIÓN ASOCIADOS A RESULTADOS” </a:t>
            </a:r>
            <a:endParaRPr lang="es-PE" sz="1700" b="1" dirty="0">
              <a:latin typeface="Arial Narrow" pitchFamily="34" charset="0"/>
            </a:endParaRPr>
          </a:p>
          <a:p>
            <a:pPr lvl="0" algn="ctr"/>
            <a:r>
              <a:rPr lang="es-PE" sz="1400" b="1" dirty="0" smtClean="0">
                <a:latin typeface="Arial Narrow" pitchFamily="34" charset="0"/>
              </a:rPr>
              <a:t>MEJORA DE LA CALIDAD DE VIDA DE LA POBLACIÓN</a:t>
            </a:r>
            <a:endParaRPr lang="es-PE" sz="1400" b="1" dirty="0">
              <a:latin typeface="Arial Narrow" pitchFamily="34" charset="0"/>
            </a:endParaRPr>
          </a:p>
        </p:txBody>
      </p:sp>
      <p:sp>
        <p:nvSpPr>
          <p:cNvPr id="35" name="3 Rectángulo redondeado">
            <a:extLst>
              <a:ext uri="{FF2B5EF4-FFF2-40B4-BE49-F238E27FC236}">
                <a16:creationId xmlns="" xmlns:a16="http://schemas.microsoft.com/office/drawing/2014/main" id="{C6735F75-C90E-45FF-A3B0-DF9BBFE9A52E}"/>
              </a:ext>
            </a:extLst>
          </p:cNvPr>
          <p:cNvSpPr/>
          <p:nvPr/>
        </p:nvSpPr>
        <p:spPr>
          <a:xfrm>
            <a:off x="2262635" y="726527"/>
            <a:ext cx="7369046" cy="308490"/>
          </a:xfrm>
          <a:prstGeom prst="roundRect">
            <a:avLst>
              <a:gd name="adj" fmla="val 1219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GERENCIA </a:t>
            </a:r>
            <a:r>
              <a:rPr lang="es-PE" b="1" dirty="0" smtClean="0">
                <a:solidFill>
                  <a:schemeClr val="tx1"/>
                </a:solidFill>
              </a:rPr>
              <a:t>REGIONAL DE </a:t>
            </a:r>
            <a:r>
              <a:rPr lang="es-PE" b="1" dirty="0">
                <a:solidFill>
                  <a:schemeClr val="tx1"/>
                </a:solidFill>
              </a:rPr>
              <a:t>DESARROLLO </a:t>
            </a:r>
            <a:r>
              <a:rPr lang="es-PE" b="1" dirty="0" smtClean="0">
                <a:solidFill>
                  <a:schemeClr val="tx1"/>
                </a:solidFill>
              </a:rPr>
              <a:t>SOCIAL</a:t>
            </a:r>
            <a:endParaRPr lang="es-PE" b="1" dirty="0">
              <a:solidFill>
                <a:schemeClr val="tx1"/>
              </a:solidFill>
            </a:endParaRPr>
          </a:p>
        </p:txBody>
      </p:sp>
      <p:pic>
        <p:nvPicPr>
          <p:cNvPr id="38" name="Imagen 37"/>
          <p:cNvPicPr/>
          <p:nvPr/>
        </p:nvPicPr>
        <p:blipFill rotWithShape="1">
          <a:blip r:embed="rId2"/>
          <a:srcRect l="46079" t="20957" r="29092" b="41993"/>
          <a:stretch/>
        </p:blipFill>
        <p:spPr bwMode="auto">
          <a:xfrm>
            <a:off x="1470995" y="2105251"/>
            <a:ext cx="3781451" cy="3321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80808CF5-912C-4606-ABEB-C50AEA017E6F}"/>
              </a:ext>
            </a:extLst>
          </p:cNvPr>
          <p:cNvSpPr txBox="1"/>
          <p:nvPr/>
        </p:nvSpPr>
        <p:spPr>
          <a:xfrm>
            <a:off x="7382790" y="3494563"/>
            <a:ext cx="3904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i="1" dirty="0" smtClean="0">
                <a:latin typeface="Century Gothic" panose="020B0502020202020204" pitchFamily="34" charset="0"/>
              </a:rPr>
              <a:t>FUENTE: CONSULTA AMIGABLE MEF-2019</a:t>
            </a:r>
            <a:endParaRPr lang="es-ES" sz="800" i="1" dirty="0">
              <a:latin typeface="Century Gothic" panose="020B0502020202020204" pitchFamily="34" charset="0"/>
            </a:endParaRPr>
          </a:p>
        </p:txBody>
      </p:sp>
      <p:sp>
        <p:nvSpPr>
          <p:cNvPr id="42" name="61 CuadroTexto"/>
          <p:cNvSpPr txBox="1"/>
          <p:nvPr/>
        </p:nvSpPr>
        <p:spPr>
          <a:xfrm>
            <a:off x="6686550" y="1951184"/>
            <a:ext cx="4960089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La Región San Martin logró una transferencia  </a:t>
            </a:r>
            <a:r>
              <a:rPr lang="es-PE" sz="1400" dirty="0"/>
              <a:t> </a:t>
            </a:r>
            <a:r>
              <a:rPr lang="es-PE" sz="1400" dirty="0" smtClean="0"/>
              <a:t>por cumplimiento de indicadores  de </a:t>
            </a:r>
            <a:r>
              <a:rPr lang="es-PE" b="1" dirty="0" smtClean="0"/>
              <a:t>S/. 5,527,430.00 </a:t>
            </a:r>
            <a:r>
              <a:rPr lang="es-PE" sz="1400" dirty="0" smtClean="0"/>
              <a:t>para seguir cerrando brechas sociales. </a:t>
            </a:r>
            <a:endParaRPr lang="es-PE" sz="1400" dirty="0"/>
          </a:p>
        </p:txBody>
      </p:sp>
      <p:pic>
        <p:nvPicPr>
          <p:cNvPr id="43" name="Picture 2" descr="Resultado de imagen para cad-fed mi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97" y="949672"/>
            <a:ext cx="1533330" cy="10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4"/>
          <a:srcRect l="44357" t="43682" r="47643" b="38413"/>
          <a:stretch/>
        </p:blipFill>
        <p:spPr>
          <a:xfrm>
            <a:off x="10150093" y="1280035"/>
            <a:ext cx="676885" cy="640762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8927413" y="1677734"/>
            <a:ext cx="110681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CAP-ENDIS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-3199892" y="1397754"/>
          <a:ext cx="13123223" cy="542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61 CuadroTexto"/>
          <p:cNvSpPr txBox="1"/>
          <p:nvPr/>
        </p:nvSpPr>
        <p:spPr>
          <a:xfrm>
            <a:off x="6650115" y="3716589"/>
            <a:ext cx="5032957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200" dirty="0" smtClean="0"/>
              <a:t>SEGUIMIENTO DE LA CALIDAD DE GASTO</a:t>
            </a:r>
          </a:p>
          <a:p>
            <a:r>
              <a:rPr lang="es-PE" sz="1200" dirty="0" smtClean="0"/>
              <a:t>EDUCACIÓN</a:t>
            </a:r>
          </a:p>
          <a:p>
            <a:pPr marL="285750" indent="-285750">
              <a:buFontTx/>
              <a:buChar char="-"/>
            </a:pPr>
            <a:r>
              <a:rPr lang="es-PE" sz="1200" dirty="0" smtClean="0"/>
              <a:t>IMPLEMENTACIÓN DE KITS DE SERVICIOS HIGIÉNICOS.</a:t>
            </a:r>
          </a:p>
          <a:p>
            <a:pPr marL="285750" indent="-285750">
              <a:buFontTx/>
              <a:buChar char="-"/>
            </a:pPr>
            <a:r>
              <a:rPr lang="es-PE" sz="1200" dirty="0" smtClean="0"/>
              <a:t>MEJORAS EN LAS CONDICIONES DE LAS IIEE( AULAS, CERCOS PERIMETRICOS – ESPACIOS RECREATIVOS. </a:t>
            </a:r>
          </a:p>
          <a:p>
            <a:pPr marL="285750" indent="-285750">
              <a:buFontTx/>
              <a:buChar char="-"/>
            </a:pPr>
            <a:r>
              <a:rPr lang="es-PE" sz="1200" dirty="0" smtClean="0"/>
              <a:t>DOTACIÓN DE MOBILIARIOS ADECUADOS. </a:t>
            </a:r>
          </a:p>
          <a:p>
            <a:pPr marL="285750" indent="-285750">
              <a:buFontTx/>
              <a:buChar char="-"/>
            </a:pPr>
            <a:r>
              <a:rPr lang="es-PE" sz="1200" dirty="0" smtClean="0"/>
              <a:t>SANEAMIENTO FISICO LEGAL. </a:t>
            </a:r>
          </a:p>
          <a:p>
            <a:pPr marL="285750" indent="-285750">
              <a:buFontTx/>
              <a:buChar char="-"/>
            </a:pPr>
            <a:r>
              <a:rPr lang="es-PE" sz="1200" dirty="0" smtClean="0"/>
              <a:t>MATERIAL EDUCATIVO/ MATERIAL FINGIBLE/ASEO/</a:t>
            </a:r>
          </a:p>
          <a:p>
            <a:pPr marL="285750" indent="-285750">
              <a:buFontTx/>
              <a:buChar char="-"/>
            </a:pPr>
            <a:r>
              <a:rPr lang="es-PE" sz="1200" dirty="0" smtClean="0"/>
              <a:t>CONTRATACIÓN SERVICIOS DE APLICADORES PARA </a:t>
            </a:r>
          </a:p>
          <a:p>
            <a:r>
              <a:rPr lang="es-PE" sz="1200" dirty="0" smtClean="0"/>
              <a:t>VIVIENDA</a:t>
            </a:r>
          </a:p>
          <a:p>
            <a:pPr marL="285750" indent="-285750">
              <a:buFontTx/>
              <a:buChar char="-"/>
            </a:pPr>
            <a:r>
              <a:rPr lang="es-PE" sz="1200" dirty="0" smtClean="0"/>
              <a:t>EQUIPAMIENTO PARA LA VIGILANCIA DE LA CALIDAD DEL AGUA</a:t>
            </a:r>
          </a:p>
          <a:p>
            <a:pPr marL="285750" indent="-285750">
              <a:buFontTx/>
              <a:buChar char="-"/>
            </a:pPr>
            <a:r>
              <a:rPr lang="es-PE" sz="1200" dirty="0" smtClean="0"/>
              <a:t>ASISTENCIA TÉCNICA A GOBIERNOS LOCALES  EN GESTIÓN DE SERVICIO DE SANEAMIENTO. </a:t>
            </a:r>
          </a:p>
          <a:p>
            <a:r>
              <a:rPr lang="es-PE" sz="1200" dirty="0" smtClean="0"/>
              <a:t>SALUD</a:t>
            </a:r>
          </a:p>
          <a:p>
            <a:r>
              <a:rPr lang="es-PE" sz="1200" dirty="0" smtClean="0"/>
              <a:t>-   EQUIPAMIENTO </a:t>
            </a:r>
          </a:p>
          <a:p>
            <a:endParaRPr lang="es-PE" sz="1200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7418508" y="2882750"/>
          <a:ext cx="3123399" cy="62636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068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6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90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u="none" strike="noStrike" dirty="0">
                          <a:effectLst/>
                        </a:rPr>
                        <a:t>CAD-FED*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u="none" strike="noStrike">
                          <a:effectLst/>
                        </a:rPr>
                        <a:t>CAP-ENDIS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2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u="none" strike="noStrike" dirty="0">
                          <a:effectLst/>
                        </a:rPr>
                        <a:t>S/. 3,673,555.00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u="none" strike="noStrike" dirty="0">
                          <a:effectLst/>
                        </a:rPr>
                        <a:t>S/. 1,853,875.00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6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B35BD-E4A6-4F78-A987-487FD223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33021"/>
          </a:xfrm>
        </p:spPr>
        <p:txBody>
          <a:bodyPr>
            <a:normAutofit/>
          </a:bodyPr>
          <a:lstStyle/>
          <a:p>
            <a:pPr algn="ctr"/>
            <a:r>
              <a:rPr lang="es-ES" sz="3000" dirty="0"/>
              <a:t>ÁMBITO DEL ENCUENTRO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64160-8A77-4521-916A-919969B0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243" y="1619568"/>
            <a:ext cx="7123077" cy="5914253"/>
          </a:xfrm>
        </p:spPr>
        <p:txBody>
          <a:bodyPr>
            <a:normAutofit/>
          </a:bodyPr>
          <a:lstStyle/>
          <a:p>
            <a:pPr marL="439738" indent="-342900" algn="just">
              <a:buFont typeface="Wingdings" pitchFamily="2" charset="2"/>
              <a:buChar char="§"/>
            </a:pPr>
            <a:r>
              <a:rPr lang="es-PE" sz="2800" dirty="0" smtClean="0">
                <a:solidFill>
                  <a:schemeClr val="tx1"/>
                </a:solidFill>
                <a:latin typeface="+mj-lt"/>
              </a:rPr>
              <a:t>Distrito amazónico rural </a:t>
            </a:r>
            <a:r>
              <a:rPr lang="es-PE" sz="2800" dirty="0">
                <a:solidFill>
                  <a:schemeClr val="tx1"/>
                </a:solidFill>
                <a:latin typeface="+mj-lt"/>
              </a:rPr>
              <a:t>y se ubica en primer quintil </a:t>
            </a:r>
            <a:r>
              <a:rPr lang="es-PE" sz="2800" dirty="0" smtClean="0">
                <a:solidFill>
                  <a:schemeClr val="tx1"/>
                </a:solidFill>
                <a:latin typeface="+mj-lt"/>
              </a:rPr>
              <a:t>de pobreza.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39738" indent="-342900" algn="just">
              <a:buFont typeface="Wingdings" pitchFamily="2" charset="2"/>
              <a:buChar char="§"/>
            </a:pPr>
            <a:r>
              <a:rPr lang="es-PE" sz="2800" dirty="0" smtClean="0">
                <a:solidFill>
                  <a:schemeClr val="tx1"/>
                </a:solidFill>
                <a:latin typeface="+mj-lt"/>
              </a:rPr>
              <a:t>Uno de los distritos con mayor porcentaje de población indígena.</a:t>
            </a:r>
          </a:p>
          <a:p>
            <a:pPr marL="439738" indent="-342900" algn="just">
              <a:buFont typeface="Wingdings" pitchFamily="2" charset="2"/>
              <a:buChar char="§"/>
            </a:pPr>
            <a:r>
              <a:rPr lang="es-PE" sz="2800" dirty="0" smtClean="0">
                <a:solidFill>
                  <a:schemeClr val="tx1"/>
                </a:solidFill>
                <a:latin typeface="+mj-lt"/>
              </a:rPr>
              <a:t>OOII y funcionarios priorizan la </a:t>
            </a:r>
            <a:r>
              <a:rPr lang="es-PE" sz="2800" dirty="0">
                <a:solidFill>
                  <a:schemeClr val="tx1"/>
                </a:solidFill>
                <a:latin typeface="+mj-lt"/>
              </a:rPr>
              <a:t>población </a:t>
            </a:r>
            <a:r>
              <a:rPr lang="es-PE" sz="2800" dirty="0" smtClean="0">
                <a:solidFill>
                  <a:schemeClr val="tx1"/>
                </a:solidFill>
                <a:latin typeface="+mj-lt"/>
              </a:rPr>
              <a:t>Shawi: </a:t>
            </a:r>
          </a:p>
          <a:p>
            <a:pPr marL="904875" lvl="1" indent="-342900" algn="just">
              <a:buFont typeface="Wingdings" pitchFamily="2" charset="2"/>
              <a:buChar char="§"/>
            </a:pPr>
            <a:r>
              <a:rPr lang="es-PE" sz="2600" dirty="0" smtClean="0">
                <a:solidFill>
                  <a:schemeClr val="tx1"/>
                </a:solidFill>
                <a:latin typeface="+mj-lt"/>
              </a:rPr>
              <a:t>Menos oportunidades de participación </a:t>
            </a:r>
            <a:r>
              <a:rPr lang="es-PE" sz="2600" dirty="0">
                <a:solidFill>
                  <a:schemeClr val="tx1"/>
                </a:solidFill>
                <a:latin typeface="+mj-lt"/>
              </a:rPr>
              <a:t>en espacios de </a:t>
            </a:r>
            <a:r>
              <a:rPr lang="es-PE" sz="2600" dirty="0" smtClean="0">
                <a:solidFill>
                  <a:schemeClr val="tx1"/>
                </a:solidFill>
                <a:latin typeface="+mj-lt"/>
              </a:rPr>
              <a:t>diálogo (en </a:t>
            </a:r>
            <a:r>
              <a:rPr lang="es-PE" sz="2600" dirty="0">
                <a:solidFill>
                  <a:schemeClr val="tx1"/>
                </a:solidFill>
                <a:latin typeface="+mj-lt"/>
              </a:rPr>
              <a:t>comparación con los pueblos Awajún y </a:t>
            </a:r>
            <a:r>
              <a:rPr lang="es-PE" sz="2600" dirty="0" err="1" smtClean="0">
                <a:solidFill>
                  <a:schemeClr val="tx1"/>
                </a:solidFill>
                <a:latin typeface="+mj-lt"/>
              </a:rPr>
              <a:t>Kichwa</a:t>
            </a:r>
            <a:r>
              <a:rPr lang="es-PE" sz="2600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marL="904875" lvl="1" indent="-342900" algn="just">
              <a:buFont typeface="Wingdings" pitchFamily="2" charset="2"/>
              <a:buChar char="§"/>
            </a:pPr>
            <a:r>
              <a:rPr lang="es-PE" sz="2600" dirty="0" smtClean="0">
                <a:solidFill>
                  <a:schemeClr val="tx1"/>
                </a:solidFill>
                <a:latin typeface="+mj-lt"/>
              </a:rPr>
              <a:t>Sus </a:t>
            </a:r>
            <a:r>
              <a:rPr lang="es-PE" sz="2600" dirty="0">
                <a:solidFill>
                  <a:schemeClr val="tx1"/>
                </a:solidFill>
                <a:latin typeface="+mj-lt"/>
              </a:rPr>
              <a:t>demandas muchas veces no han sido atendidas por el GR y/o GL.</a:t>
            </a:r>
          </a:p>
          <a:p>
            <a:pPr marL="382588" indent="-285750" algn="just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8" y="2228127"/>
            <a:ext cx="4025862" cy="293887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544715" y="2600989"/>
            <a:ext cx="1526959" cy="1331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Rectángulo"/>
          <p:cNvSpPr/>
          <p:nvPr/>
        </p:nvSpPr>
        <p:spPr>
          <a:xfrm>
            <a:off x="14322" y="5346993"/>
            <a:ext cx="3867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algn="ctr"/>
            <a:r>
              <a:rPr lang="es-PE" sz="2400" b="1" dirty="0">
                <a:solidFill>
                  <a:schemeClr val="bg1"/>
                </a:solidFill>
                <a:latin typeface="+mj-lt"/>
              </a:rPr>
              <a:t>El distrito Pongo de </a:t>
            </a:r>
            <a:r>
              <a:rPr lang="es-PE" sz="2400" b="1" dirty="0" err="1">
                <a:solidFill>
                  <a:schemeClr val="bg1"/>
                </a:solidFill>
                <a:latin typeface="+mj-lt"/>
              </a:rPr>
              <a:t>Caynarachi</a:t>
            </a:r>
            <a:r>
              <a:rPr lang="es-PE" sz="2400" b="1" dirty="0">
                <a:solidFill>
                  <a:schemeClr val="bg1"/>
                </a:solidFill>
                <a:latin typeface="+mj-lt"/>
              </a:rPr>
              <a:t>, Provincia de Lamas.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E3723E2C-354C-4517-A351-97FA99BE8C77}"/>
              </a:ext>
            </a:extLst>
          </p:cNvPr>
          <p:cNvSpPr txBox="1">
            <a:spLocks/>
          </p:cNvSpPr>
          <p:nvPr/>
        </p:nvSpPr>
        <p:spPr>
          <a:xfrm>
            <a:off x="1320414" y="-37191"/>
            <a:ext cx="10427340" cy="245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2000" smtClean="0">
                <a:latin typeface="Optima"/>
                <a:cs typeface="Optima"/>
              </a:rPr>
              <a:t/>
            </a:r>
            <a:br>
              <a:rPr lang="es-ES" sz="2000" smtClean="0">
                <a:latin typeface="Optima"/>
                <a:cs typeface="Optima"/>
              </a:rPr>
            </a:br>
            <a:r>
              <a:rPr lang="es-ES" sz="2000" smtClean="0">
                <a:latin typeface="Optima"/>
                <a:cs typeface="Optima"/>
              </a:rPr>
              <a:t>Encuentros con organizaciones y líderes indígenas sobre la mejora de servicios en el ámbito amazónico, en el marco del Apoyo Presupuestario a la Estrategia Nacional de Desarrollo e Inclusión Social  (AP ENDIS)</a:t>
            </a:r>
            <a:br>
              <a:rPr lang="es-ES" sz="2000" smtClean="0">
                <a:latin typeface="Optima"/>
                <a:cs typeface="Optima"/>
              </a:rPr>
            </a:br>
            <a:r>
              <a:rPr lang="x-none" sz="1800" smtClean="0">
                <a:latin typeface="Optima"/>
                <a:cs typeface="Optima"/>
              </a:rPr>
              <a:t/>
            </a:r>
            <a:br>
              <a:rPr lang="x-none" sz="1800" smtClean="0">
                <a:latin typeface="Optima"/>
                <a:cs typeface="Optima"/>
              </a:rPr>
            </a:br>
            <a:endParaRPr lang="x-none" sz="89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9476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enda\Downloads\IMG_20190607_154506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6462" r="3670"/>
          <a:stretch/>
        </p:blipFill>
        <p:spPr bwMode="auto">
          <a:xfrm>
            <a:off x="5654040" y="0"/>
            <a:ext cx="653796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CONDICIONES PREVIAS AL ENCUENTRO GR - OOII</a:t>
            </a:r>
            <a:endParaRPr lang="x-none" dirty="0"/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r="47500" b="9688"/>
          <a:stretch/>
        </p:blipFill>
        <p:spPr>
          <a:xfrm>
            <a:off x="-106680" y="-51450"/>
            <a:ext cx="6507481" cy="4997006"/>
          </a:xfr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69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-11973"/>
            <a:ext cx="10058400" cy="1450757"/>
          </a:xfrm>
        </p:spPr>
        <p:txBody>
          <a:bodyPr/>
          <a:lstStyle/>
          <a:p>
            <a:r>
              <a:rPr lang="en-US" sz="5000" dirty="0" err="1" smtClean="0"/>
              <a:t>Avances</a:t>
            </a:r>
            <a:r>
              <a:rPr lang="en-US" sz="5000" dirty="0" smtClean="0"/>
              <a:t> y </a:t>
            </a:r>
            <a:r>
              <a:rPr lang="en-US" sz="5000" dirty="0" err="1" smtClean="0"/>
              <a:t>dificultades</a:t>
            </a:r>
            <a:r>
              <a:rPr lang="en-US" sz="5000" dirty="0" smtClean="0"/>
              <a:t> </a:t>
            </a:r>
            <a:br>
              <a:rPr lang="en-US" sz="5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según</a:t>
            </a:r>
            <a:r>
              <a:rPr lang="en-US" sz="2000" dirty="0" smtClean="0"/>
              <a:t> </a:t>
            </a:r>
            <a:r>
              <a:rPr lang="en-US" sz="2000" dirty="0" err="1" smtClean="0"/>
              <a:t>perspectiva</a:t>
            </a:r>
            <a:r>
              <a:rPr lang="en-US" sz="2000" dirty="0" smtClean="0"/>
              <a:t> de </a:t>
            </a:r>
            <a:r>
              <a:rPr lang="en-US" sz="2000" dirty="0" err="1" smtClean="0"/>
              <a:t>líderes</a:t>
            </a:r>
            <a:r>
              <a:rPr lang="en-US" sz="2000" dirty="0"/>
              <a:t> </a:t>
            </a:r>
            <a:r>
              <a:rPr lang="en-US" sz="2000" dirty="0" smtClean="0"/>
              <a:t>OOII) </a:t>
            </a:r>
            <a:endParaRPr lang="es-PE" sz="2000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/>
          </p:nvPr>
        </p:nvGraphicFramePr>
        <p:xfrm>
          <a:off x="190500" y="1847850"/>
          <a:ext cx="11696699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Flecha derecha"/>
          <p:cNvSpPr/>
          <p:nvPr/>
        </p:nvSpPr>
        <p:spPr>
          <a:xfrm rot="5400000">
            <a:off x="1950715" y="4747259"/>
            <a:ext cx="201933" cy="20193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4 Flecha derecha"/>
          <p:cNvSpPr/>
          <p:nvPr/>
        </p:nvSpPr>
        <p:spPr>
          <a:xfrm rot="5400000">
            <a:off x="5955027" y="4762499"/>
            <a:ext cx="201933" cy="20193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5 Flecha derecha"/>
          <p:cNvSpPr/>
          <p:nvPr/>
        </p:nvSpPr>
        <p:spPr>
          <a:xfrm rot="5400000">
            <a:off x="9917427" y="4762499"/>
            <a:ext cx="201933" cy="20193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50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Elipse"/>
          <p:cNvSpPr/>
          <p:nvPr/>
        </p:nvSpPr>
        <p:spPr>
          <a:xfrm>
            <a:off x="4773144" y="3711000"/>
            <a:ext cx="3311314" cy="31335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Elipse"/>
          <p:cNvSpPr/>
          <p:nvPr/>
        </p:nvSpPr>
        <p:spPr>
          <a:xfrm>
            <a:off x="4455116" y="110556"/>
            <a:ext cx="7574189" cy="35458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Llamada de flecha a la derecha 10"/>
          <p:cNvSpPr/>
          <p:nvPr/>
        </p:nvSpPr>
        <p:spPr>
          <a:xfrm>
            <a:off x="344227" y="1166647"/>
            <a:ext cx="3741790" cy="1584507"/>
          </a:xfrm>
          <a:prstGeom prst="rightArrowCallout">
            <a:avLst>
              <a:gd name="adj1" fmla="val 35345"/>
              <a:gd name="adj2" fmla="val 25000"/>
              <a:gd name="adj3" fmla="val 42565"/>
              <a:gd name="adj4" fmla="val 72813"/>
            </a:avLst>
          </a:prstGeom>
          <a:effectLst>
            <a:outerShdw blurRad="38100" dist="889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0" name="Diagrama 9"/>
          <p:cNvGraphicFramePr>
            <a:graphicFrameLocks/>
          </p:cNvGraphicFramePr>
          <p:nvPr>
            <p:extLst/>
          </p:nvPr>
        </p:nvGraphicFramePr>
        <p:xfrm>
          <a:off x="559263" y="1410197"/>
          <a:ext cx="2429430" cy="498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5087621" y="669902"/>
            <a:ext cx="2576276" cy="25024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Taller con </a:t>
            </a:r>
          </a:p>
          <a:p>
            <a:pPr algn="ctr"/>
            <a:r>
              <a:rPr lang="es-PE" b="1" dirty="0" smtClean="0"/>
              <a:t>OOII</a:t>
            </a:r>
          </a:p>
          <a:p>
            <a:pPr algn="ctr"/>
            <a:r>
              <a:rPr lang="es-PE" b="1" dirty="0" smtClean="0"/>
              <a:t>12 </a:t>
            </a:r>
          </a:p>
          <a:p>
            <a:pPr algn="ctr"/>
            <a:r>
              <a:rPr lang="es-PE" b="1" dirty="0" smtClean="0"/>
              <a:t>(funcionarios)</a:t>
            </a:r>
            <a:endParaRPr lang="es-PE" b="1" dirty="0"/>
          </a:p>
        </p:txBody>
      </p:sp>
      <p:sp>
        <p:nvSpPr>
          <p:cNvPr id="12" name="Elipse 7"/>
          <p:cNvSpPr/>
          <p:nvPr/>
        </p:nvSpPr>
        <p:spPr>
          <a:xfrm>
            <a:off x="5338811" y="4244740"/>
            <a:ext cx="2163581" cy="20803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Reunión </a:t>
            </a:r>
            <a:endParaRPr lang="es-PE" b="1" dirty="0" smtClean="0"/>
          </a:p>
          <a:p>
            <a:pPr algn="ctr"/>
            <a:r>
              <a:rPr lang="es-PE" b="1" dirty="0" smtClean="0"/>
              <a:t>OOII y funcionarios</a:t>
            </a:r>
          </a:p>
          <a:p>
            <a:pPr algn="ctr"/>
            <a:r>
              <a:rPr lang="es-PE" dirty="0" smtClean="0"/>
              <a:t>validación</a:t>
            </a:r>
            <a:endParaRPr lang="es-PE" dirty="0"/>
          </a:p>
        </p:txBody>
      </p:sp>
      <p:sp>
        <p:nvSpPr>
          <p:cNvPr id="13" name="Elipse 8"/>
          <p:cNvSpPr/>
          <p:nvPr/>
        </p:nvSpPr>
        <p:spPr>
          <a:xfrm>
            <a:off x="8954217" y="664653"/>
            <a:ext cx="2620046" cy="25024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Taller con f</a:t>
            </a:r>
            <a:r>
              <a:rPr lang="es-PE" b="1" dirty="0" smtClean="0"/>
              <a:t>uncionarios</a:t>
            </a:r>
            <a:endParaRPr lang="es-PE" b="1" dirty="0"/>
          </a:p>
        </p:txBody>
      </p:sp>
      <p:sp>
        <p:nvSpPr>
          <p:cNvPr id="14" name="Elipse 11"/>
          <p:cNvSpPr/>
          <p:nvPr/>
        </p:nvSpPr>
        <p:spPr>
          <a:xfrm>
            <a:off x="6375951" y="2825280"/>
            <a:ext cx="1482600" cy="54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11 y 12 julio</a:t>
            </a:r>
          </a:p>
          <a:p>
            <a:pPr algn="ctr"/>
            <a:r>
              <a:rPr lang="en-US" dirty="0" smtClean="0"/>
              <a:t>Tarapoto</a:t>
            </a:r>
            <a:endParaRPr lang="es-PE" dirty="0"/>
          </a:p>
        </p:txBody>
      </p:sp>
      <p:sp>
        <p:nvSpPr>
          <p:cNvPr id="15" name="Elipse 11"/>
          <p:cNvSpPr/>
          <p:nvPr/>
        </p:nvSpPr>
        <p:spPr>
          <a:xfrm>
            <a:off x="6375759" y="5887062"/>
            <a:ext cx="1155661" cy="5040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12 julio Tarapoto</a:t>
            </a:r>
            <a:endParaRPr lang="es-PE" dirty="0"/>
          </a:p>
        </p:txBody>
      </p:sp>
      <p:sp>
        <p:nvSpPr>
          <p:cNvPr id="16" name="Elipse 11"/>
          <p:cNvSpPr/>
          <p:nvPr/>
        </p:nvSpPr>
        <p:spPr>
          <a:xfrm>
            <a:off x="10363200" y="2820394"/>
            <a:ext cx="1479893" cy="55423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22 y 23 julio Moyobamba</a:t>
            </a:r>
            <a:endParaRPr lang="es-PE" dirty="0"/>
          </a:p>
        </p:txBody>
      </p:sp>
      <p:sp>
        <p:nvSpPr>
          <p:cNvPr id="3" name="2 Elipse"/>
          <p:cNvSpPr/>
          <p:nvPr/>
        </p:nvSpPr>
        <p:spPr>
          <a:xfrm>
            <a:off x="8729564" y="3593662"/>
            <a:ext cx="3138618" cy="2995823"/>
          </a:xfrm>
          <a:prstGeom prst="ellipse">
            <a:avLst/>
          </a:prstGeom>
          <a:noFill/>
          <a:ln w="28575">
            <a:solidFill>
              <a:srgbClr val="60178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9220523" y="3997827"/>
            <a:ext cx="2353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rgbClr val="601782"/>
                </a:solidFill>
                <a:latin typeface="Gill Sans MT" panose="020B0502020104020203" pitchFamily="34" charset="0"/>
                <a:cs typeface="Gill Sans"/>
              </a:rPr>
              <a:t>Finalizando esta etapa:</a:t>
            </a:r>
          </a:p>
          <a:p>
            <a:pPr lvl="0"/>
            <a:r>
              <a:rPr lang="es-ES_tradnl" dirty="0" smtClean="0">
                <a:solidFill>
                  <a:srgbClr val="601782"/>
                </a:solidFill>
                <a:latin typeface="Gill Sans MT" panose="020B0502020104020203" pitchFamily="34" charset="0"/>
                <a:cs typeface="Gill Sans"/>
              </a:rPr>
              <a:t>1. Reunión </a:t>
            </a:r>
            <a:r>
              <a:rPr lang="es-ES_tradnl" dirty="0">
                <a:solidFill>
                  <a:srgbClr val="601782"/>
                </a:solidFill>
                <a:latin typeface="Gill Sans MT" panose="020B0502020104020203" pitchFamily="34" charset="0"/>
                <a:cs typeface="Gill Sans"/>
              </a:rPr>
              <a:t>de preparación a terceros </a:t>
            </a:r>
            <a:r>
              <a:rPr lang="es-ES_tradnl" dirty="0" smtClean="0">
                <a:solidFill>
                  <a:srgbClr val="601782"/>
                </a:solidFill>
                <a:latin typeface="Gill Sans MT" panose="020B0502020104020203" pitchFamily="34" charset="0"/>
                <a:cs typeface="Gill Sans"/>
              </a:rPr>
              <a:t>colaboradores</a:t>
            </a:r>
            <a:endParaRPr lang="es-ES_tradnl" dirty="0">
              <a:solidFill>
                <a:srgbClr val="601782"/>
              </a:solidFill>
              <a:latin typeface="Gill Sans MT" panose="020B0502020104020203" pitchFamily="34" charset="0"/>
              <a:cs typeface="Gill Sans"/>
            </a:endParaRPr>
          </a:p>
          <a:p>
            <a:pPr lvl="0"/>
            <a:r>
              <a:rPr lang="es-ES_tradnl" dirty="0" smtClean="0">
                <a:solidFill>
                  <a:srgbClr val="601782"/>
                </a:solidFill>
                <a:latin typeface="Gill Sans MT" panose="020B0502020104020203" pitchFamily="34" charset="0"/>
                <a:cs typeface="Gill Sans"/>
              </a:rPr>
              <a:t>2. Preparación de </a:t>
            </a:r>
            <a:r>
              <a:rPr lang="es-ES_tradnl" dirty="0">
                <a:solidFill>
                  <a:srgbClr val="601782"/>
                </a:solidFill>
                <a:latin typeface="Gill Sans MT" panose="020B0502020104020203" pitchFamily="34" charset="0"/>
                <a:cs typeface="Gill Sans"/>
              </a:rPr>
              <a:t>contenidos a presentar en la Etapa </a:t>
            </a:r>
            <a:r>
              <a:rPr lang="es-ES_tradnl" dirty="0" smtClean="0">
                <a:solidFill>
                  <a:srgbClr val="601782"/>
                </a:solidFill>
                <a:latin typeface="Gill Sans MT" panose="020B0502020104020203" pitchFamily="34" charset="0"/>
                <a:cs typeface="Gill Sans"/>
              </a:rPr>
              <a:t>2</a:t>
            </a:r>
            <a:endParaRPr lang="es-ES_tradnl" dirty="0">
              <a:solidFill>
                <a:srgbClr val="601782"/>
              </a:solidFill>
              <a:latin typeface="Gill Sans MT" panose="020B0502020104020203" pitchFamily="34" charset="0"/>
              <a:cs typeface="Gill Sans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89494" y="0"/>
            <a:ext cx="3445564" cy="919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bg1"/>
                </a:solidFill>
              </a:rPr>
              <a:t>Etapas del proceso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19" name="Elipse 11"/>
          <p:cNvSpPr/>
          <p:nvPr/>
        </p:nvSpPr>
        <p:spPr>
          <a:xfrm>
            <a:off x="4408907" y="864687"/>
            <a:ext cx="1227688" cy="11449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CODEPISAM, 8 OOII</a:t>
            </a:r>
            <a:endParaRPr lang="es-PE" sz="1600" dirty="0"/>
          </a:p>
        </p:txBody>
      </p:sp>
      <p:sp>
        <p:nvSpPr>
          <p:cNvPr id="20" name="Elipse 11"/>
          <p:cNvSpPr/>
          <p:nvPr/>
        </p:nvSpPr>
        <p:spPr>
          <a:xfrm>
            <a:off x="4528568" y="2147124"/>
            <a:ext cx="1131500" cy="9921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Asoc</a:t>
            </a:r>
            <a:r>
              <a:rPr lang="en-US" sz="1600" dirty="0" smtClean="0">
                <a:solidFill>
                  <a:schemeClr val="bg1"/>
                </a:solidFill>
              </a:rPr>
              <a:t>. Locales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21" name="Elipse 11"/>
          <p:cNvSpPr/>
          <p:nvPr/>
        </p:nvSpPr>
        <p:spPr>
          <a:xfrm>
            <a:off x="4562472" y="5369231"/>
            <a:ext cx="1168181" cy="98379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DRE, DIRES, </a:t>
            </a:r>
            <a:r>
              <a:rPr lang="en-US" sz="1600" dirty="0" err="1" smtClean="0"/>
              <a:t>DRIeIO</a:t>
            </a:r>
            <a:r>
              <a:rPr lang="en-US" sz="1600" dirty="0" smtClean="0"/>
              <a:t>, </a:t>
            </a:r>
            <a:r>
              <a:rPr lang="en-US" sz="1600" dirty="0" err="1" smtClean="0"/>
              <a:t>ORDyS</a:t>
            </a:r>
            <a:endParaRPr lang="es-PE" sz="1600" dirty="0"/>
          </a:p>
        </p:txBody>
      </p:sp>
      <p:sp>
        <p:nvSpPr>
          <p:cNvPr id="25" name="Elipse 11"/>
          <p:cNvSpPr/>
          <p:nvPr/>
        </p:nvSpPr>
        <p:spPr>
          <a:xfrm>
            <a:off x="5570584" y="122514"/>
            <a:ext cx="1112558" cy="9921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ORDEPISAM</a:t>
            </a:r>
            <a:endParaRPr lang="es-PE" sz="1600" dirty="0"/>
          </a:p>
        </p:txBody>
      </p:sp>
      <p:sp>
        <p:nvSpPr>
          <p:cNvPr id="22" name="Elipse 11"/>
          <p:cNvSpPr/>
          <p:nvPr/>
        </p:nvSpPr>
        <p:spPr>
          <a:xfrm>
            <a:off x="4482269" y="3949835"/>
            <a:ext cx="1088315" cy="10304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DELEGACIÓN DE 00II</a:t>
            </a:r>
            <a:endParaRPr lang="es-PE" sz="1100" dirty="0"/>
          </a:p>
        </p:txBody>
      </p:sp>
      <p:sp>
        <p:nvSpPr>
          <p:cNvPr id="24" name="Marcador de texto 5"/>
          <p:cNvSpPr>
            <a:spLocks noGrp="1"/>
          </p:cNvSpPr>
          <p:nvPr>
            <p:ph type="body" sz="half" idx="2"/>
          </p:nvPr>
        </p:nvSpPr>
        <p:spPr>
          <a:xfrm>
            <a:off x="634139" y="186239"/>
            <a:ext cx="3932237" cy="3811588"/>
          </a:xfrm>
        </p:spPr>
        <p:txBody>
          <a:bodyPr>
            <a:normAutofit/>
          </a:bodyPr>
          <a:lstStyle/>
          <a:p>
            <a:r>
              <a:rPr lang="es-PE" sz="3600" dirty="0" smtClean="0"/>
              <a:t>3 etapas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36668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3350036" y="76534"/>
            <a:ext cx="5538911" cy="6674200"/>
          </a:xfrm>
          <a:prstGeom prst="ellipse">
            <a:avLst/>
          </a:prstGeom>
          <a:ln w="28575"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Título 1"/>
          <p:cNvSpPr txBox="1">
            <a:spLocks noGrp="1"/>
          </p:cNvSpPr>
          <p:nvPr>
            <p:ph type="title"/>
          </p:nvPr>
        </p:nvSpPr>
        <p:spPr>
          <a:xfrm>
            <a:off x="235804" y="284765"/>
            <a:ext cx="3529013" cy="595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bg1"/>
                </a:solidFill>
              </a:rPr>
              <a:t>Etapas del proceso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3" name="Elipse 7"/>
          <p:cNvSpPr/>
          <p:nvPr/>
        </p:nvSpPr>
        <p:spPr>
          <a:xfrm>
            <a:off x="3912065" y="1083225"/>
            <a:ext cx="2088808" cy="2107579"/>
          </a:xfrm>
          <a:prstGeom prst="ellipse">
            <a:avLst/>
          </a:prstGeom>
          <a:solidFill>
            <a:srgbClr val="00B05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Reunión j</a:t>
            </a:r>
            <a:r>
              <a:rPr lang="en-US" dirty="0" err="1" smtClean="0"/>
              <a:t>efes</a:t>
            </a:r>
            <a:r>
              <a:rPr lang="en-US" dirty="0"/>
              <a:t>, </a:t>
            </a:r>
            <a:r>
              <a:rPr lang="en-US" dirty="0" err="1" smtClean="0"/>
              <a:t>mujeres</a:t>
            </a:r>
            <a:r>
              <a:rPr lang="en-US" dirty="0"/>
              <a:t>, APAFA,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comunitario</a:t>
            </a:r>
            <a:endParaRPr lang="es-PE" dirty="0"/>
          </a:p>
        </p:txBody>
      </p:sp>
      <p:sp>
        <p:nvSpPr>
          <p:cNvPr id="14" name="Elipse 8"/>
          <p:cNvSpPr/>
          <p:nvPr/>
        </p:nvSpPr>
        <p:spPr>
          <a:xfrm>
            <a:off x="9865572" y="2947662"/>
            <a:ext cx="2357662" cy="233176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Encuentro de formulación de acuerdos entre GR y OOII</a:t>
            </a:r>
            <a:endParaRPr lang="es-PE" sz="2000" b="1" dirty="0"/>
          </a:p>
        </p:txBody>
      </p:sp>
      <p:sp>
        <p:nvSpPr>
          <p:cNvPr id="17" name="Elipse 11"/>
          <p:cNvSpPr/>
          <p:nvPr/>
        </p:nvSpPr>
        <p:spPr>
          <a:xfrm>
            <a:off x="10292435" y="5053477"/>
            <a:ext cx="1503935" cy="5956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 </a:t>
            </a:r>
            <a:r>
              <a:rPr lang="en-US" dirty="0" err="1" smtClean="0"/>
              <a:t>agosto</a:t>
            </a:r>
            <a:r>
              <a:rPr lang="en-US" dirty="0" smtClean="0"/>
              <a:t> Tarapoto</a:t>
            </a:r>
            <a:endParaRPr lang="es-PE" dirty="0"/>
          </a:p>
        </p:txBody>
      </p:sp>
      <p:sp>
        <p:nvSpPr>
          <p:cNvPr id="18" name="Elipse 7"/>
          <p:cNvSpPr/>
          <p:nvPr/>
        </p:nvSpPr>
        <p:spPr>
          <a:xfrm>
            <a:off x="4926826" y="3629061"/>
            <a:ext cx="2456614" cy="23665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Reunión de análisis </a:t>
            </a:r>
            <a:r>
              <a:rPr lang="es-PE" dirty="0"/>
              <a:t>entre </a:t>
            </a:r>
            <a:r>
              <a:rPr lang="es-PE" dirty="0" smtClean="0"/>
              <a:t>prestadores de servicios </a:t>
            </a:r>
            <a:r>
              <a:rPr lang="es-PE" dirty="0"/>
              <a:t>y líderes </a:t>
            </a:r>
            <a:r>
              <a:rPr lang="es-PE" dirty="0" smtClean="0"/>
              <a:t> locales</a:t>
            </a:r>
            <a:endParaRPr lang="es-PE" dirty="0"/>
          </a:p>
        </p:txBody>
      </p:sp>
      <p:sp>
        <p:nvSpPr>
          <p:cNvPr id="19" name="Elipse 11"/>
          <p:cNvSpPr/>
          <p:nvPr/>
        </p:nvSpPr>
        <p:spPr>
          <a:xfrm>
            <a:off x="5387175" y="5850257"/>
            <a:ext cx="1575808" cy="4742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 smtClean="0"/>
          </a:p>
          <a:p>
            <a:pPr algn="ctr"/>
            <a:r>
              <a:rPr lang="es-PE" dirty="0" smtClean="0"/>
              <a:t>31 /07 y 01/ 08</a:t>
            </a:r>
          </a:p>
          <a:p>
            <a:pPr algn="ctr"/>
            <a:r>
              <a:rPr lang="es-PE" dirty="0" smtClean="0"/>
              <a:t>Caynarachi</a:t>
            </a:r>
            <a:endParaRPr lang="es-PE" dirty="0"/>
          </a:p>
        </p:txBody>
      </p:sp>
      <p:sp>
        <p:nvSpPr>
          <p:cNvPr id="20" name="19 Elipse"/>
          <p:cNvSpPr/>
          <p:nvPr/>
        </p:nvSpPr>
        <p:spPr>
          <a:xfrm>
            <a:off x="7383440" y="3109671"/>
            <a:ext cx="2546588" cy="2539496"/>
          </a:xfrm>
          <a:prstGeom prst="ellipse">
            <a:avLst/>
          </a:prstGeom>
          <a:noFill/>
          <a:ln w="28575">
            <a:solidFill>
              <a:srgbClr val="60178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CuadroTexto"/>
          <p:cNvSpPr txBox="1"/>
          <p:nvPr/>
        </p:nvSpPr>
        <p:spPr>
          <a:xfrm>
            <a:off x="7606144" y="3252979"/>
            <a:ext cx="21649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601782"/>
                </a:solidFill>
                <a:latin typeface="Gill Sans MT" pitchFamily="34" charset="0"/>
              </a:rPr>
              <a:t>Intermedio:</a:t>
            </a:r>
          </a:p>
          <a:p>
            <a:pPr marL="342900" indent="-342900" algn="ctr">
              <a:buAutoNum type="arabicPeriod"/>
            </a:pPr>
            <a:r>
              <a:rPr lang="es-PE" sz="1400" dirty="0" smtClean="0">
                <a:solidFill>
                  <a:srgbClr val="601782"/>
                </a:solidFill>
                <a:latin typeface="Gill Sans MT" pitchFamily="34" charset="0"/>
              </a:rPr>
              <a:t>OOII articulan con sus agendas</a:t>
            </a:r>
          </a:p>
          <a:p>
            <a:pPr marL="342900" indent="-342900" algn="ctr">
              <a:buAutoNum type="arabicPeriod"/>
            </a:pPr>
            <a:r>
              <a:rPr lang="es-PE" sz="1400" dirty="0" smtClean="0">
                <a:solidFill>
                  <a:srgbClr val="601782"/>
                </a:solidFill>
                <a:latin typeface="Gill Sans MT" pitchFamily="34" charset="0"/>
              </a:rPr>
              <a:t>Funcionarios de GL, GR articulan con sus programas.</a:t>
            </a:r>
          </a:p>
          <a:p>
            <a:pPr algn="ctr"/>
            <a:r>
              <a:rPr lang="es-PE" sz="1400" dirty="0" smtClean="0">
                <a:solidFill>
                  <a:srgbClr val="601782"/>
                </a:solidFill>
                <a:latin typeface="Gill Sans MT" pitchFamily="34" charset="0"/>
              </a:rPr>
              <a:t>3. Preparación plan de contingencia con temas identificados fuera del AP ENDIS</a:t>
            </a:r>
            <a:endParaRPr lang="es-PE" sz="1400" dirty="0">
              <a:solidFill>
                <a:srgbClr val="601782"/>
              </a:solidFill>
              <a:latin typeface="Gill Sans MT" pitchFamily="34" charset="0"/>
            </a:endParaRPr>
          </a:p>
        </p:txBody>
      </p:sp>
      <p:sp>
        <p:nvSpPr>
          <p:cNvPr id="24" name="Elipse 11"/>
          <p:cNvSpPr/>
          <p:nvPr/>
        </p:nvSpPr>
        <p:spPr>
          <a:xfrm>
            <a:off x="5340100" y="521019"/>
            <a:ext cx="1813436" cy="75406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CAAAP, </a:t>
            </a:r>
            <a:r>
              <a:rPr lang="en-US" sz="1600" dirty="0" err="1" smtClean="0"/>
              <a:t>ProTierras</a:t>
            </a:r>
            <a:r>
              <a:rPr lang="en-US" sz="1600" dirty="0" smtClean="0"/>
              <a:t>,  </a:t>
            </a:r>
            <a:r>
              <a:rPr lang="en-US" sz="1600" dirty="0" err="1" smtClean="0"/>
              <a:t>Defensoría</a:t>
            </a:r>
            <a:r>
              <a:rPr lang="en-US" sz="1600" dirty="0" smtClean="0"/>
              <a:t> del Pueblo</a:t>
            </a:r>
            <a:endParaRPr lang="es-PE" sz="1600" dirty="0"/>
          </a:p>
        </p:txBody>
      </p:sp>
      <p:sp>
        <p:nvSpPr>
          <p:cNvPr id="23" name="Llamada de flecha a la derecha 22"/>
          <p:cNvSpPr/>
          <p:nvPr/>
        </p:nvSpPr>
        <p:spPr>
          <a:xfrm>
            <a:off x="355385" y="3189556"/>
            <a:ext cx="3741790" cy="1584507"/>
          </a:xfrm>
          <a:prstGeom prst="rightArrowCallout">
            <a:avLst>
              <a:gd name="adj1" fmla="val 35345"/>
              <a:gd name="adj2" fmla="val 25000"/>
              <a:gd name="adj3" fmla="val 42565"/>
              <a:gd name="adj4" fmla="val 72813"/>
            </a:avLst>
          </a:prstGeom>
          <a:solidFill>
            <a:schemeClr val="accent3">
              <a:lumMod val="50000"/>
            </a:schemeClr>
          </a:solidFill>
          <a:effectLst>
            <a:outerShdw blurRad="38100" dist="889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25" name="Diagrama 24"/>
          <p:cNvGraphicFramePr>
            <a:graphicFrameLocks/>
          </p:cNvGraphicFramePr>
          <p:nvPr>
            <p:extLst/>
          </p:nvPr>
        </p:nvGraphicFramePr>
        <p:xfrm>
          <a:off x="559263" y="1410197"/>
          <a:ext cx="2429430" cy="498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Elipse 7"/>
          <p:cNvSpPr/>
          <p:nvPr/>
        </p:nvSpPr>
        <p:spPr>
          <a:xfrm>
            <a:off x="6190902" y="1083225"/>
            <a:ext cx="2227383" cy="2170481"/>
          </a:xfrm>
          <a:prstGeom prst="ellipse">
            <a:avLst/>
          </a:prstGeom>
          <a:solidFill>
            <a:srgbClr val="00B05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Reunión </a:t>
            </a:r>
            <a:r>
              <a:rPr lang="en-US" dirty="0" err="1" smtClean="0"/>
              <a:t>salud</a:t>
            </a:r>
            <a:r>
              <a:rPr lang="en-US" dirty="0" smtClean="0"/>
              <a:t>, </a:t>
            </a:r>
            <a:r>
              <a:rPr lang="en-US" dirty="0" err="1" smtClean="0"/>
              <a:t>docentes</a:t>
            </a:r>
            <a:r>
              <a:rPr lang="en-US" dirty="0"/>
              <a:t>, UGEL Lamas, </a:t>
            </a:r>
            <a:r>
              <a:rPr lang="en-US" dirty="0" err="1" smtClean="0"/>
              <a:t>RedSalud</a:t>
            </a:r>
            <a:r>
              <a:rPr lang="en-US" dirty="0" smtClean="0"/>
              <a:t> </a:t>
            </a:r>
            <a:r>
              <a:rPr lang="en-US" dirty="0"/>
              <a:t>Lamas, Microred Caynarachi</a:t>
            </a:r>
            <a:endParaRPr lang="es-PE" dirty="0"/>
          </a:p>
        </p:txBody>
      </p:sp>
      <p:sp>
        <p:nvSpPr>
          <p:cNvPr id="16" name="Elipse 11"/>
          <p:cNvSpPr/>
          <p:nvPr/>
        </p:nvSpPr>
        <p:spPr>
          <a:xfrm>
            <a:off x="5016016" y="2948222"/>
            <a:ext cx="1734408" cy="9308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31 de Julio  y 01 de Agosto </a:t>
            </a:r>
            <a:r>
              <a:rPr lang="es-PE" dirty="0" err="1" smtClean="0"/>
              <a:t>Caynarachi</a:t>
            </a:r>
            <a:endParaRPr lang="es-PE" dirty="0"/>
          </a:p>
        </p:txBody>
      </p:sp>
      <p:sp>
        <p:nvSpPr>
          <p:cNvPr id="29" name="Elipse 11"/>
          <p:cNvSpPr/>
          <p:nvPr/>
        </p:nvSpPr>
        <p:spPr>
          <a:xfrm>
            <a:off x="10131872" y="2577919"/>
            <a:ext cx="1813436" cy="5128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Mecanisno</a:t>
            </a:r>
            <a:r>
              <a:rPr lang="en-US" sz="1600" dirty="0" smtClean="0"/>
              <a:t> de </a:t>
            </a:r>
            <a:r>
              <a:rPr lang="en-US" sz="1600" dirty="0" err="1" smtClean="0"/>
              <a:t>seguimiento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41823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263023"/>
              </p:ext>
            </p:extLst>
          </p:nvPr>
        </p:nvGraphicFramePr>
        <p:xfrm>
          <a:off x="296557" y="123568"/>
          <a:ext cx="11763636" cy="672777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84804"/>
                <a:gridCol w="1118756"/>
                <a:gridCol w="3810216"/>
                <a:gridCol w="926833"/>
                <a:gridCol w="926833"/>
                <a:gridCol w="234255"/>
                <a:gridCol w="203697"/>
                <a:gridCol w="203697"/>
                <a:gridCol w="203697"/>
                <a:gridCol w="203697"/>
                <a:gridCol w="203697"/>
                <a:gridCol w="203697"/>
                <a:gridCol w="203697"/>
                <a:gridCol w="203697"/>
                <a:gridCol w="203697"/>
                <a:gridCol w="203697"/>
                <a:gridCol w="234255"/>
                <a:gridCol w="234255"/>
                <a:gridCol w="443207"/>
                <a:gridCol w="402150"/>
                <a:gridCol w="611102"/>
              </a:tblGrid>
              <a:tr h="208526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MATRIZ DE ARTICULACIÓN TERRITORIAL INTERGUBERNAMENTAL E INTERINSTITUCIONAL PARA LA IMPLEMENTACIÓN DE FAMILIAS Y COMUNIDADES SALUDABLES EN LA REGIÓN SAN MARTÍN</a:t>
                      </a:r>
                      <a:endParaRPr lang="es-PE" sz="700" b="1" i="0" u="none" strike="noStrike" dirty="0">
                        <a:solidFill>
                          <a:srgbClr val="C4BD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</a:tr>
              <a:tr h="41706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Año: 2019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u="none" strike="noStrike">
                          <a:effectLst/>
                        </a:rPr>
                        <a:t>Distrito: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u="none" strike="noStrike">
                          <a:effectLst/>
                        </a:rPr>
                        <a:t>Provincia: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</a:tr>
              <a:tr h="44158"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b"/>
                </a:tc>
              </a:tr>
              <a:tr h="981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Objetivo  Estratégico 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Resultado Esperado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Actividades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Meta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Responsables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Cronograma de Actividades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Avances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Observaciones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1530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¿Qué queremos lograr como distrito?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¿Qué haremos para lograrlo?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¿Cuántas?</a:t>
                      </a:r>
                      <a:endParaRPr lang="es-PE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¿Quiénes lo harán?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¿Cuándo lo haremos?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Nº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%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738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E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F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A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J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J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A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S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O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N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317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1.- MEJORAR LA ATENCIÓN INTEGRAL EN LA PRIMERA INFANCIA (0 A 3 AÑOS) 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DISMINUIR LA DESNUTRICIÓN CRÓNICA INFANTIL Y LA ANEMIA EN MENORES DE 3 AÑOS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u="none" strike="noStrike">
                          <a:effectLst/>
                        </a:rPr>
                        <a:t>Fortalecimiento de capacidades de los Agentes Comunitarios en Salud - ACS, Promotores/as Educativo/as Comunitarias y Juntas Vecinales Comunales - JVC para el seguimiento de los niños menores de 3 años que cumplieron el paquete  de atención integral  y en prácticas saludables.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3 Talleres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 smtClean="0">
                          <a:effectLst/>
                        </a:rPr>
                        <a:t>DIRESA-SM</a:t>
                      </a:r>
                      <a:r>
                        <a:rPr lang="es-PE" sz="700" u="none" strike="noStrike" dirty="0">
                          <a:effectLst/>
                        </a:rPr>
                        <a:t/>
                      </a:r>
                      <a:br>
                        <a:rPr lang="es-PE" sz="700" u="none" strike="noStrike" dirty="0">
                          <a:effectLst/>
                        </a:rPr>
                      </a:b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796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Sesiones educativas para la prevención de la Anemia y DCI en las reuniones de Escuela de Padres en las II.EE 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3 sesiones educativas 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 smtClean="0">
                          <a:effectLst/>
                        </a:rPr>
                        <a:t>DIRESA-SM</a:t>
                      </a:r>
                      <a:r>
                        <a:rPr lang="es-PE" sz="700" u="none" strike="noStrike" dirty="0">
                          <a:effectLst/>
                        </a:rPr>
                        <a:t/>
                      </a:r>
                      <a:br>
                        <a:rPr lang="es-PE" sz="700" u="none" strike="noStrike" dirty="0">
                          <a:effectLst/>
                        </a:rPr>
                      </a:br>
                      <a:r>
                        <a:rPr lang="es-PE" sz="700" u="none" strike="noStrike" dirty="0" smtClean="0">
                          <a:effectLst/>
                        </a:rPr>
                        <a:t>DRE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882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Fortalecimiento de capacidades a los docentes y equipos fortalezas del nivel inicial de las II.EE y profesoras coordinadoras de PRONOEI para la prevención de la anemia y DCI   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1 Taller 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 smtClean="0">
                          <a:effectLst/>
                        </a:rPr>
                        <a:t>DIRESA-SM</a:t>
                      </a:r>
                      <a:r>
                        <a:rPr lang="es-PE" sz="700" u="none" strike="noStrike" dirty="0">
                          <a:effectLst/>
                        </a:rPr>
                        <a:t/>
                      </a:r>
                      <a:br>
                        <a:rPr lang="es-PE" sz="700" u="none" strike="noStrike" dirty="0">
                          <a:effectLst/>
                        </a:rPr>
                      </a:br>
                      <a:r>
                        <a:rPr lang="es-PE" sz="700" u="none" strike="noStrike" dirty="0" smtClean="0">
                          <a:effectLst/>
                        </a:rPr>
                        <a:t>DRE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191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Socialización de los indicadores sociales a los actores claves para el desarrollo sostenible en la jurisdicción del distrito.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reunión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GRDS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644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Visita Domiciliaria para el seguimiento a niños y niñas de 4 meses que inician suplementación de hierro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2 visitas domicilirias x niño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DIRESA - SM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738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Visita Domiciliaria a niños y niñas de 6 a 8 meses con tamizaje de anemia suplementados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2 visitas domicilirias x niño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DIRESA - SM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15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Visita Domiciliaria  a niños y niñas de 6 A 11 con diagnostico de anemia que reciben tratamiento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2 visitas domicilirias x niño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DIRESA - SM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4474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Visita Domiciliaria  a niños y niñas de 6 a 11 meses sin anemia suplementados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2 visitas domicilirias x niño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DIRESA - SM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796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Intervenciones efectuadas por el equipo fortaleza del nivel inicial para garantizar la atención integral a los niños y niñas menores de tres años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2 intervenciones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 smtClean="0">
                          <a:effectLst/>
                        </a:rPr>
                        <a:t>DIRESA-SM</a:t>
                      </a:r>
                      <a:r>
                        <a:rPr lang="es-PE" sz="700" u="none" strike="noStrike" dirty="0">
                          <a:effectLst/>
                        </a:rPr>
                        <a:t/>
                      </a:r>
                      <a:br>
                        <a:rPr lang="es-PE" sz="700" u="none" strike="noStrike" dirty="0">
                          <a:effectLst/>
                        </a:rPr>
                      </a:br>
                      <a:r>
                        <a:rPr lang="es-PE" sz="700" u="none" strike="noStrike" dirty="0" smtClean="0">
                          <a:effectLst/>
                        </a:rPr>
                        <a:t>DRE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607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Sesiones Demostrativas de Alimentos Saludables ricos en hierro propios de la comunidad y Lavado de manos.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sesión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DIRESA - SM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600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2.- FORTALECER LA ATENCIÓN INTEGRAL DE SALUD EN EL ADOLESCENTE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REDUCIR LA PREVALENCIA DE EMBARAZO EN ADOLESCENTE EN EL DISTRITO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Impulsar la creación e implementar los Consejo Consultivo del Niño, Niña y Adolescentes (CCONNA) y los Centros de Desarrollo Juvenil (CDJ) o espacios donde los adolescentes  puedan compartir 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CCONNA y CDJ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 y DRIeIO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41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Gestionar la implementación de servicios  diferenciados para la atención integral de los adolescentes .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74 IPRESS CON SSDD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DIRESA - SM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0303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 Implementación del Programa de Familias fuertes en las IIEE.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IIEE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DIRESA - SM y DRESM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1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3.- MEJORAR LA SALUD MATERNO NEONATAL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PROMOVER LA SALUD SEXUAL Y REPRODUCTIVA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Impulsar la creación, implementación y sostenibilidad de la casas de Espera maternas.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Casa de Espera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4041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Fortalecer las capacidades de los ACS para la vigilancia comunitaria, signos de alarma y la referencia oportuna de la gestante y puérpera en el ámbito del distrito.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1 Taller 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DIRESA - SM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X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908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4.- FORTELECER LA GESTIÓN TERRITORIAL PARA MEJORA DE LA SALUD.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PROMOVER LOS PROGRAMAS DE MUNICIPIOS Y COMUNIDADES SALUDABLES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Conformación  del Comité Multisectorial  o instancia  de articulacion  local del distrito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Comité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Gobierno Local 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908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Reuniones del comité multisectorial para el seguimiento del avance de las actividades programadas.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2 sesiones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Gobierno Local 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684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u="none" strike="noStrike">
                          <a:effectLst/>
                        </a:rPr>
                        <a:t>Implementación de los Programas de Familias  y comunidades  Saludables en el marco de la  gestión territorial con articulación intergubernamental e interinstitucional  .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u="none" strike="noStrike">
                          <a:effectLst/>
                        </a:rPr>
                        <a:t>3 comunidades   (Por provincia 1 distrito. Por distrito 3 comunidades)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4964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Sectorización de las comunidades en relación a las caracteristicas de la población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Reporte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 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94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Fortalecer las capacidades de las Gerencias de Desarrollo Social en la formulación de proyectos productivos con enfoque social 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taller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 </a:t>
                      </a:r>
                      <a:br>
                        <a:rPr lang="es-PE" sz="700" u="none" strike="noStrike">
                          <a:effectLst/>
                        </a:rPr>
                      </a:br>
                      <a:r>
                        <a:rPr lang="es-PE" sz="700" u="none" strike="noStrike">
                          <a:effectLst/>
                        </a:rPr>
                        <a:t>GRDS</a:t>
                      </a:r>
                      <a:br>
                        <a:rPr lang="es-PE" sz="700" u="none" strike="noStrike">
                          <a:effectLst/>
                        </a:rPr>
                      </a:br>
                      <a:r>
                        <a:rPr lang="es-PE" sz="700" u="none" strike="noStrike">
                          <a:effectLst/>
                        </a:rPr>
                        <a:t>GDE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738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1" u="none" strike="noStrike" dirty="0">
                          <a:effectLst/>
                        </a:rPr>
                        <a:t>Evaluación de Familia y comunidades saludables.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Reporte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DIRESA - SM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3738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1" u="none" strike="noStrike" dirty="0">
                          <a:effectLst/>
                        </a:rPr>
                        <a:t>Reconocimiento a las Familias Saludables.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actividad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94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1" u="none" strike="noStrike" dirty="0">
                          <a:effectLst/>
                        </a:rPr>
                        <a:t>Reconocimiento a las Comunidades Saludables.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actividad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Gerencia regional de Desarrollo Social -GRSM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X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2266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Sensibilización a las familias para la donación de Sangre. 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Campaña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5700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Promover  en coordinación con la RENIEC campañas para obtener DNI.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Campaña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6985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Ferias educativas multisectoriales y campañas comunicacionales para el cuidado y crianza infantil, salud sexual reproductiva saludable y demás temás proirizados según realidad.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Feria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Gobierno Local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X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852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Emisión de Políticas públicas a favor de la reducción de los indicadores sociales (ordenanzas, resoluciones)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1 documento 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Gobierno Local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>
                          <a:effectLst/>
                        </a:rPr>
                        <a:t>X</a:t>
                      </a:r>
                      <a:endParaRPr lang="es-P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X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X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700" u="none" strike="noStrike" dirty="0">
                          <a:effectLst/>
                        </a:rPr>
                        <a:t> 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1" marR="2021" marT="2021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452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1730</Words>
  <Application>Microsoft Office PowerPoint</Application>
  <PresentationFormat>Panorámica</PresentationFormat>
  <Paragraphs>698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Arial</vt:lpstr>
      <vt:lpstr>Arial Narrow</vt:lpstr>
      <vt:lpstr>Book Antiqua</vt:lpstr>
      <vt:lpstr>Calibri</vt:lpstr>
      <vt:lpstr>Calibri Light</vt:lpstr>
      <vt:lpstr>Century Gothic</vt:lpstr>
      <vt:lpstr>Cordia New</vt:lpstr>
      <vt:lpstr>Gill Sans</vt:lpstr>
      <vt:lpstr>Gill Sans MT</vt:lpstr>
      <vt:lpstr>ITC Stone Informal Std Medium</vt:lpstr>
      <vt:lpstr>Optima</vt:lpstr>
      <vt:lpstr>Wingdings</vt:lpstr>
      <vt:lpstr>Tema de Office</vt:lpstr>
      <vt:lpstr>INFORME DE LOS 100 DIAS DE GESTIÓN</vt:lpstr>
      <vt:lpstr>PRINCIPALES ESTRATEGIAS PARA LA GESTIÓN</vt:lpstr>
      <vt:lpstr>Presentación de PowerPoint</vt:lpstr>
      <vt:lpstr>ÁMBITO DEL ENCUENTRO</vt:lpstr>
      <vt:lpstr>CONDICIONES PREVIAS AL ENCUENTRO GR - OOII</vt:lpstr>
      <vt:lpstr>Avances y dificultades  (según perspectiva de líderes OOII) </vt:lpstr>
      <vt:lpstr>Presentación de PowerPoint</vt:lpstr>
      <vt:lpstr>Etapas del proceso</vt:lpstr>
      <vt:lpstr>Presentación de PowerPoint</vt:lpstr>
      <vt:lpstr>Sistematización de estudios previos en salud infantil y educación secundaria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Encuentros con organizaciones y líderes indígenas sobre la mejora de servicios en el ámbito amazónico, en el marco del Apoyo Presupuestario a la Estrategia Nacional de Desarrollo e Inclusión Social  (AP ENDIS)  Programa Buena Gobernanza – Cooperación Alemana implementada por la GIZ, por encargo del Ministerio de Economía y Finanzas (MEF)</dc:title>
  <dc:creator>Milagros Sánchez Vargas</dc:creator>
  <cp:lastModifiedBy>Milagros Sánchez Vargas</cp:lastModifiedBy>
  <cp:revision>6</cp:revision>
  <cp:lastPrinted>2019-09-13T16:21:37Z</cp:lastPrinted>
  <dcterms:created xsi:type="dcterms:W3CDTF">2019-09-13T13:30:19Z</dcterms:created>
  <dcterms:modified xsi:type="dcterms:W3CDTF">2019-09-13T16:23:17Z</dcterms:modified>
</cp:coreProperties>
</file>